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4"/>
  </p:sldMasterIdLst>
  <p:notesMasterIdLst>
    <p:notesMasterId r:id="rId16"/>
  </p:notesMasterIdLst>
  <p:handoutMasterIdLst>
    <p:handoutMasterId r:id="rId17"/>
  </p:handoutMasterIdLst>
  <p:sldIdLst>
    <p:sldId id="315" r:id="rId5"/>
    <p:sldId id="266" r:id="rId6"/>
    <p:sldId id="314" r:id="rId7"/>
    <p:sldId id="271" r:id="rId8"/>
    <p:sldId id="309" r:id="rId9"/>
    <p:sldId id="256" r:id="rId10"/>
    <p:sldId id="312" r:id="rId11"/>
    <p:sldId id="317" r:id="rId12"/>
    <p:sldId id="305" r:id="rId13"/>
    <p:sldId id="310" r:id="rId14"/>
    <p:sldId id="313" r:id="rId15"/>
  </p:sldIdLst>
  <p:sldSz cx="12192000" cy="6858000"/>
  <p:notesSz cx="6858000" cy="9144000"/>
  <p:custShowLst>
    <p:custShow name="Custom Show 1" id="0">
      <p:sldLst>
        <p:sld r:id="rId5"/>
        <p:sld r:id="rId6"/>
        <p:sld r:id="rId7"/>
        <p:sld r:id="rId8"/>
        <p:sld r:id="rId9"/>
        <p:sld r:id="rId10"/>
        <p:sld r:id="rId11"/>
        <p:sld r:id="rId12"/>
        <p:sld r:id="rId13"/>
        <p:sld r:id="rId15"/>
        <p:sld r:id="rId14"/>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AA1BD55-57CD-466E-0725-B6CBA11E0D12}" name="Lauren Weldy (ALLEGIS GROUP SERVICES)" initials="LW" userId="S::v-lweldy@microsoft.com::07a2285c-a352-4b96-8658-ecc34365c15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268" autoAdjust="0"/>
  </p:normalViewPr>
  <p:slideViewPr>
    <p:cSldViewPr snapToGrid="0">
      <p:cViewPr varScale="1">
        <p:scale>
          <a:sx n="73" d="100"/>
          <a:sy n="73" d="100"/>
        </p:scale>
        <p:origin x="366" y="3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3149"/>
    </p:cViewPr>
  </p:sorterViewPr>
  <p:notesViewPr>
    <p:cSldViewPr snapToGrid="0">
      <p:cViewPr>
        <p:scale>
          <a:sx n="1" d="2"/>
          <a:sy n="1" d="2"/>
        </p:scale>
        <p:origin x="2640" y="28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t>11/29/2024</a:t>
            </a:fld>
            <a:endParaRPr lang="en-US"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t>‹#›</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t>11/29/2024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EB602-95FC-483A-B12D-216A7AD7EA24}" type="slidenum">
              <a:rPr lang="en-US" smtClean="0"/>
              <a:t>‹#›</a:t>
            </a:fld>
            <a:endParaRPr lang="en-US"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a:t>
            </a:fld>
            <a:endParaRPr lang="en-US" dirty="0"/>
          </a:p>
        </p:txBody>
      </p:sp>
    </p:spTree>
    <p:extLst>
      <p:ext uri="{BB962C8B-B14F-4D97-AF65-F5344CB8AC3E}">
        <p14:creationId xmlns:p14="http://schemas.microsoft.com/office/powerpoint/2010/main" val="335608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10</a:t>
            </a:fld>
            <a:endParaRPr lang="en-US" dirty="0"/>
          </a:p>
        </p:txBody>
      </p:sp>
    </p:spTree>
    <p:extLst>
      <p:ext uri="{BB962C8B-B14F-4D97-AF65-F5344CB8AC3E}">
        <p14:creationId xmlns:p14="http://schemas.microsoft.com/office/powerpoint/2010/main" val="2221603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11</a:t>
            </a:fld>
            <a:endParaRPr lang="en-US" dirty="0"/>
          </a:p>
        </p:txBody>
      </p:sp>
    </p:spTree>
    <p:extLst>
      <p:ext uri="{BB962C8B-B14F-4D97-AF65-F5344CB8AC3E}">
        <p14:creationId xmlns:p14="http://schemas.microsoft.com/office/powerpoint/2010/main" val="3986912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a:t>
            </a:fld>
            <a:endParaRPr lang="en-US" dirty="0"/>
          </a:p>
        </p:txBody>
      </p:sp>
    </p:spTree>
    <p:extLst>
      <p:ext uri="{BB962C8B-B14F-4D97-AF65-F5344CB8AC3E}">
        <p14:creationId xmlns:p14="http://schemas.microsoft.com/office/powerpoint/2010/main" val="1727451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3</a:t>
            </a:fld>
            <a:endParaRPr lang="en-US" dirty="0"/>
          </a:p>
        </p:txBody>
      </p:sp>
    </p:spTree>
    <p:extLst>
      <p:ext uri="{BB962C8B-B14F-4D97-AF65-F5344CB8AC3E}">
        <p14:creationId xmlns:p14="http://schemas.microsoft.com/office/powerpoint/2010/main" val="3743899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4</a:t>
            </a:fld>
            <a:endParaRPr lang="en-US" dirty="0"/>
          </a:p>
        </p:txBody>
      </p:sp>
    </p:spTree>
    <p:extLst>
      <p:ext uri="{BB962C8B-B14F-4D97-AF65-F5344CB8AC3E}">
        <p14:creationId xmlns:p14="http://schemas.microsoft.com/office/powerpoint/2010/main" val="4200283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5</a:t>
            </a:fld>
            <a:endParaRPr lang="en-US" dirty="0"/>
          </a:p>
        </p:txBody>
      </p:sp>
    </p:spTree>
    <p:extLst>
      <p:ext uri="{BB962C8B-B14F-4D97-AF65-F5344CB8AC3E}">
        <p14:creationId xmlns:p14="http://schemas.microsoft.com/office/powerpoint/2010/main" val="2191268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6</a:t>
            </a:fld>
            <a:endParaRPr lang="en-US" dirty="0"/>
          </a:p>
        </p:txBody>
      </p:sp>
    </p:spTree>
    <p:extLst>
      <p:ext uri="{BB962C8B-B14F-4D97-AF65-F5344CB8AC3E}">
        <p14:creationId xmlns:p14="http://schemas.microsoft.com/office/powerpoint/2010/main" val="303174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7</a:t>
            </a:fld>
            <a:endParaRPr lang="en-US" dirty="0"/>
          </a:p>
        </p:txBody>
      </p:sp>
    </p:spTree>
    <p:extLst>
      <p:ext uri="{BB962C8B-B14F-4D97-AF65-F5344CB8AC3E}">
        <p14:creationId xmlns:p14="http://schemas.microsoft.com/office/powerpoint/2010/main" val="3572555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23544-8607-6215-9BA8-DB4753BC29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5A9BC-C3BE-17B3-73D5-2E2DF0BB48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36B748-E704-7CC9-0EF8-8AC8FC600F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3224DF-3A8C-72D6-F203-8AA106515D2B}"/>
              </a:ext>
            </a:extLst>
          </p:cNvPr>
          <p:cNvSpPr>
            <a:spLocks noGrp="1"/>
          </p:cNvSpPr>
          <p:nvPr>
            <p:ph type="sldNum" sz="quarter" idx="5"/>
          </p:nvPr>
        </p:nvSpPr>
        <p:spPr/>
        <p:txBody>
          <a:bodyPr/>
          <a:lstStyle/>
          <a:p>
            <a:fld id="{54EEB602-95FC-483A-B12D-216A7AD7EA24}" type="slidenum">
              <a:rPr lang="en-US" smtClean="0"/>
              <a:t>8</a:t>
            </a:fld>
            <a:endParaRPr lang="en-US" dirty="0"/>
          </a:p>
        </p:txBody>
      </p:sp>
    </p:spTree>
    <p:extLst>
      <p:ext uri="{BB962C8B-B14F-4D97-AF65-F5344CB8AC3E}">
        <p14:creationId xmlns:p14="http://schemas.microsoft.com/office/powerpoint/2010/main" val="664460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9</a:t>
            </a:fld>
            <a:endParaRPr lang="en-US" dirty="0"/>
          </a:p>
        </p:txBody>
      </p:sp>
    </p:spTree>
    <p:extLst>
      <p:ext uri="{BB962C8B-B14F-4D97-AF65-F5344CB8AC3E}">
        <p14:creationId xmlns:p14="http://schemas.microsoft.com/office/powerpoint/2010/main" val="2714327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r>
              <a:rPr lang="en-US"/>
              <a:t>9/8/20XX</a:t>
            </a:r>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r>
              <a:rPr lang="en-US"/>
              <a:t>Presentation Title</a:t>
            </a:r>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233062062"/>
      </p:ext>
    </p:extLst>
  </p:cSld>
  <p:clrMapOvr>
    <a:masterClrMapping/>
  </p:clrMapOvr>
  <p:hf sldNum="0" hdr="0" ftr="0" dt="0"/>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352365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r>
              <a:rPr lang="en-US"/>
              <a:t>9/8/20XX</a:t>
            </a:r>
            <a:endParaRPr lang="en-US" dirty="0"/>
          </a:p>
        </p:txBody>
      </p:sp>
      <p:sp>
        <p:nvSpPr>
          <p:cNvPr id="5" name="Footer Placeholder 4"/>
          <p:cNvSpPr>
            <a:spLocks noGrp="1"/>
          </p:cNvSpPr>
          <p:nvPr>
            <p:ph type="ftr" sz="quarter" idx="11"/>
          </p:nvPr>
        </p:nvSpPr>
        <p:spPr>
          <a:xfrm>
            <a:off x="2933699" y="6296615"/>
            <a:ext cx="5959577" cy="365125"/>
          </a:xfrm>
        </p:spPr>
        <p:txBody>
          <a:bodyPr/>
          <a:lstStyle/>
          <a:p>
            <a:r>
              <a:rPr lang="en-US"/>
              <a:t>Presentation Title</a:t>
            </a:r>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2157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9134"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361923"/>
            <a:ext cx="6623040" cy="1421898"/>
          </a:xfrm>
        </p:spPr>
        <p:txBody>
          <a:bodyPr anchor="b" anchorCtr="0">
            <a:noAutofit/>
          </a:bodyPr>
          <a:lstStyle>
            <a:lvl1pPr>
              <a:lnSpc>
                <a:spcPct val="100000"/>
              </a:lnSpc>
              <a:defRPr sz="3200"/>
            </a:lvl1pPr>
          </a:lstStyle>
          <a:p>
            <a:r>
              <a:rPr lang="en-US" dirty="0"/>
              <a:t>Click to add title</a:t>
            </a:r>
          </a:p>
        </p:txBody>
      </p:sp>
      <p:sp>
        <p:nvSpPr>
          <p:cNvPr id="3" name="Content Placeholder 2">
            <a:extLst>
              <a:ext uri="{FF2B5EF4-FFF2-40B4-BE49-F238E27FC236}">
                <a16:creationId xmlns:a16="http://schemas.microsoft.com/office/drawing/2014/main" id="{C40EA5BF-04A6-2B17-0703-8419C4DB97FF}"/>
              </a:ext>
            </a:extLst>
          </p:cNvPr>
          <p:cNvSpPr>
            <a:spLocks noGrp="1"/>
          </p:cNvSpPr>
          <p:nvPr>
            <p:ph sz="quarter" idx="14" hasCustomPrompt="1"/>
          </p:nvPr>
        </p:nvSpPr>
        <p:spPr>
          <a:xfrm>
            <a:off x="787399" y="2916772"/>
            <a:ext cx="6622819" cy="2852639"/>
          </a:xfrm>
        </p:spPr>
        <p:txBody>
          <a:bodyPr anchor="t"/>
          <a:lstStyle>
            <a:lvl1pPr marL="0" indent="0">
              <a:lnSpc>
                <a:spcPct val="125000"/>
              </a:lnSpc>
              <a:spcAft>
                <a:spcPts val="600"/>
              </a:spcAft>
              <a:buNone/>
              <a:defRPr sz="2000" b="0"/>
            </a:lvl1pPr>
            <a:lvl2pPr>
              <a:lnSpc>
                <a:spcPct val="125000"/>
              </a:lnSpc>
              <a:spcAft>
                <a:spcPts val="600"/>
              </a:spcAft>
              <a:defRPr/>
            </a:lvl2pPr>
            <a:lvl3pPr>
              <a:lnSpc>
                <a:spcPct val="125000"/>
              </a:lnSpc>
              <a:spcAft>
                <a:spcPts val="600"/>
              </a:spcAft>
              <a:defRPr/>
            </a:lvl3pPr>
            <a:lvl4pPr>
              <a:lnSpc>
                <a:spcPct val="125000"/>
              </a:lnSpc>
              <a:spcAft>
                <a:spcPts val="600"/>
              </a:spcAft>
              <a:defRPr/>
            </a:lvl4pPr>
            <a:lvl5pPr>
              <a:lnSpc>
                <a:spcPct val="125000"/>
              </a:lnSpc>
              <a:spcAft>
                <a:spcPts val="600"/>
              </a:spcAf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a:lstStyle>
            <a:lvl1pPr>
              <a:defRPr>
                <a:solidFill>
                  <a:schemeClr val="bg1"/>
                </a:solidFill>
              </a:defRPr>
            </a:lvl1pPr>
          </a:lstStyle>
          <a:p>
            <a:r>
              <a:rPr lang="en-US" dirty="0"/>
              <a:t>Presentation Title</a:t>
            </a:r>
          </a:p>
        </p:txBody>
      </p:sp>
      <p:sp>
        <p:nvSpPr>
          <p:cNvPr id="19" name="Date Placeholder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a:lstStyle/>
          <a:p>
            <a:r>
              <a:rPr lang="en-US" dirty="0"/>
              <a:t>9/8/20XX</a:t>
            </a:r>
          </a:p>
        </p:txBody>
      </p:sp>
      <p:sp>
        <p:nvSpPr>
          <p:cNvPr id="20" name="Slide Number Placeholder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BD79D74E-6357-D3E7-30C0-09B4B82BA321}"/>
              </a:ext>
              <a:ext uri="{C183D7F6-B498-43B3-948B-1728B52AA6E4}">
                <adec:decorative xmlns:adec="http://schemas.microsoft.com/office/drawing/2017/decorative" val="1"/>
              </a:ext>
            </a:extLst>
          </p:cNvPr>
          <p:cNvSpPr/>
          <p:nvPr userDrawn="1"/>
        </p:nvSpPr>
        <p:spPr>
          <a:xfrm>
            <a:off x="8203482" y="1095507"/>
            <a:ext cx="3997653" cy="50168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7534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 uri="{C183D7F6-B498-43B3-948B-1728B52AA6E4}">
                <adec:decorative xmlns:adec="http://schemas.microsoft.com/office/drawing/2017/decorative" val="1"/>
              </a:ext>
            </a:extLst>
          </p:cNvPr>
          <p:cNvSpPr/>
          <p:nvPr userDrawn="1"/>
        </p:nvSpPr>
        <p:spPr>
          <a:xfrm>
            <a:off x="1" y="825689"/>
            <a:ext cx="7685728" cy="37415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386630" y="825687"/>
            <a:ext cx="5957384" cy="3741551"/>
          </a:xfrm>
        </p:spPr>
        <p:txBody>
          <a:bodyPr tIns="182880" anchor="ctr" anchorCtr="0">
            <a:noAutofit/>
          </a:bodyPr>
          <a:lstStyle>
            <a:lvl1pPr>
              <a:lnSpc>
                <a:spcPct val="100000"/>
              </a:lnSpc>
              <a:defRPr sz="4000" cap="all" baseline="0">
                <a:solidFill>
                  <a:schemeClr val="bg1"/>
                </a:solidFill>
              </a:defRPr>
            </a:lvl1pPr>
          </a:lstStyle>
          <a:p>
            <a:r>
              <a:rPr lang="en-US" sz="4400" dirty="0">
                <a:solidFill>
                  <a:schemeClr val="bg1"/>
                </a:solidFill>
              </a:rPr>
              <a:t>CLICK TO ADD TITLE</a:t>
            </a:r>
          </a:p>
        </p:txBody>
      </p:sp>
      <p:sp>
        <p:nvSpPr>
          <p:cNvPr id="56" name="Rectangle 55">
            <a:extLst>
              <a:ext uri="{FF2B5EF4-FFF2-40B4-BE49-F238E27FC236}">
                <a16:creationId xmlns:a16="http://schemas.microsoft.com/office/drawing/2014/main" id="{FB792E4C-AD3B-4E88-8540-E75759746368}"/>
              </a:ext>
              <a:ext uri="{C183D7F6-B498-43B3-948B-1728B52AA6E4}">
                <adec:decorative xmlns:adec="http://schemas.microsoft.com/office/drawing/2017/decorative" val="1"/>
              </a:ext>
            </a:extLst>
          </p:cNvPr>
          <p:cNvSpPr/>
          <p:nvPr userDrawn="1"/>
        </p:nvSpPr>
        <p:spPr>
          <a:xfrm>
            <a:off x="-1" y="889696"/>
            <a:ext cx="1070775" cy="36013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Picture Placeholder 64">
            <a:extLst>
              <a:ext uri="{FF2B5EF4-FFF2-40B4-BE49-F238E27FC236}">
                <a16:creationId xmlns:a16="http://schemas.microsoft.com/office/drawing/2014/main" id="{D60E3C33-714C-4528-93A6-4470C3E89AE4}"/>
              </a:ext>
            </a:extLst>
          </p:cNvPr>
          <p:cNvSpPr>
            <a:spLocks noGrp="1"/>
          </p:cNvSpPr>
          <p:nvPr>
            <p:ph type="pic" sz="quarter" idx="13"/>
          </p:nvPr>
        </p:nvSpPr>
        <p:spPr>
          <a:xfrm>
            <a:off x="7710836" y="-2"/>
            <a:ext cx="44811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anchor="t">
            <a:noAutofit/>
          </a:bodyPr>
          <a:lstStyle>
            <a:lvl1pPr marL="0" indent="0" algn="ctr">
              <a:buNone/>
              <a:defRPr sz="1400"/>
            </a:lvl1pPr>
          </a:lstStyle>
          <a:p>
            <a:r>
              <a:rPr lang="en-US"/>
              <a:t>Click icon to add picture</a:t>
            </a:r>
            <a:endParaRPr lang="en-US" dirty="0"/>
          </a:p>
        </p:txBody>
      </p:sp>
      <p:sp>
        <p:nvSpPr>
          <p:cNvPr id="59" name="Rectangle 58">
            <a:extLst>
              <a:ext uri="{FF2B5EF4-FFF2-40B4-BE49-F238E27FC236}">
                <a16:creationId xmlns:a16="http://schemas.microsoft.com/office/drawing/2014/main" id="{EA124D3C-01E3-4B96-BDF0-54851D1739D0}"/>
              </a:ext>
              <a:ext uri="{C183D7F6-B498-43B3-948B-1728B52AA6E4}">
                <adec:decorative xmlns:adec="http://schemas.microsoft.com/office/drawing/2017/decorative" val="1"/>
              </a:ext>
            </a:extLst>
          </p:cNvPr>
          <p:cNvSpPr/>
          <p:nvPr userDrawn="1"/>
        </p:nvSpPr>
        <p:spPr>
          <a:xfrm rot="5400000">
            <a:off x="42498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1430795"/>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FDBF0FB-88D2-4271-BFAF-D129CF8C2F68}"/>
              </a:ext>
              <a:ext uri="{C183D7F6-B498-43B3-948B-1728B52AA6E4}">
                <adec:decorative xmlns:adec="http://schemas.microsoft.com/office/drawing/2017/decorative" val="1"/>
              </a:ext>
            </a:extLst>
          </p:cNvPr>
          <p:cNvSpPr/>
          <p:nvPr userDrawn="1"/>
        </p:nvSpPr>
        <p:spPr>
          <a:xfrm>
            <a:off x="6410325" y="-4078"/>
            <a:ext cx="5787773"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62B807B-6DFA-471C-B675-016416207F0E}"/>
              </a:ext>
              <a:ext uri="{C183D7F6-B498-43B3-948B-1728B52AA6E4}">
                <adec:decorative xmlns:adec="http://schemas.microsoft.com/office/drawing/2017/decorative" val="1"/>
              </a:ext>
            </a:extLst>
          </p:cNvPr>
          <p:cNvSpPr/>
          <p:nvPr userDrawn="1"/>
        </p:nvSpPr>
        <p:spPr>
          <a:xfrm>
            <a:off x="1524" y="1031500"/>
            <a:ext cx="12190475" cy="641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55D4C0-9882-489D-AD77-A9F38B3784A6}"/>
              </a:ext>
              <a:ext uri="{C183D7F6-B498-43B3-948B-1728B52AA6E4}">
                <adec:decorative xmlns:adec="http://schemas.microsoft.com/office/drawing/2017/decorative" val="1"/>
              </a:ext>
            </a:extLst>
          </p:cNvPr>
          <p:cNvSpPr/>
          <p:nvPr userDrawn="1"/>
        </p:nvSpPr>
        <p:spPr>
          <a:xfrm>
            <a:off x="6446677" y="1095508"/>
            <a:ext cx="5742273"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8EC5ED-FCAE-682A-C050-58786819ECD3}"/>
              </a:ext>
            </a:extLst>
          </p:cNvPr>
          <p:cNvSpPr>
            <a:spLocks noGrp="1"/>
          </p:cNvSpPr>
          <p:nvPr>
            <p:ph type="title"/>
          </p:nvPr>
        </p:nvSpPr>
        <p:spPr>
          <a:xfrm>
            <a:off x="6757416" y="1316736"/>
            <a:ext cx="5120640" cy="3392424"/>
          </a:xfrm>
        </p:spPr>
        <p:txBody>
          <a:bodyPr anchor="b"/>
          <a:lstStyle>
            <a:lvl1pPr>
              <a:lnSpc>
                <a:spcPct val="100000"/>
              </a:lnSpc>
              <a:defRPr/>
            </a:lvl1pPr>
          </a:lstStyle>
          <a:p>
            <a:r>
              <a:rPr lang="en-US"/>
              <a:t>Click to edit Master title style</a:t>
            </a:r>
          </a:p>
        </p:txBody>
      </p:sp>
      <p:sp>
        <p:nvSpPr>
          <p:cNvPr id="30" name="Subtitl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6749828" y="4816366"/>
            <a:ext cx="5125300" cy="1068929"/>
          </a:xfrm>
        </p:spPr>
        <p:txBody>
          <a:bodyPr anchor="t" anchorCtr="0">
            <a:noAutofit/>
          </a:bodyPr>
          <a:lstStyle>
            <a:lvl1pPr marL="0" indent="0">
              <a:lnSpc>
                <a:spcPct val="100000"/>
              </a:lnSpc>
              <a:buNone/>
              <a:defRPr sz="2000" b="0"/>
            </a:lvl1pPr>
          </a:lstStyle>
          <a:p>
            <a:r>
              <a:rPr lang="en-US" sz="2000" dirty="0">
                <a:solidFill>
                  <a:schemeClr val="tx2"/>
                </a:solidFill>
              </a:rPr>
              <a:t>Click to add subtitle</a:t>
            </a:r>
          </a:p>
        </p:txBody>
      </p:sp>
      <p:sp>
        <p:nvSpPr>
          <p:cNvPr id="40" name="Picture Placeholder 38">
            <a:extLst>
              <a:ext uri="{FF2B5EF4-FFF2-40B4-BE49-F238E27FC236}">
                <a16:creationId xmlns:a16="http://schemas.microsoft.com/office/drawing/2014/main" id="{AB2070F4-085F-4F8D-A1E8-A58E5F8F0687}"/>
              </a:ext>
            </a:extLst>
          </p:cNvPr>
          <p:cNvSpPr>
            <a:spLocks noGrp="1"/>
          </p:cNvSpPr>
          <p:nvPr>
            <p:ph type="pic" sz="quarter" idx="13"/>
          </p:nvPr>
        </p:nvSpPr>
        <p:spPr>
          <a:xfrm>
            <a:off x="-6099" y="1095509"/>
            <a:ext cx="6391656" cy="5016892"/>
          </a:xfrm>
        </p:spPr>
        <p:txBody>
          <a:bodyPr anchor="t">
            <a:normAutofit/>
          </a:bodyPr>
          <a:lstStyle>
            <a:lvl1pPr marL="0" indent="0" algn="ctr">
              <a:buNone/>
              <a:defRPr sz="1400"/>
            </a:lvl1pPr>
          </a:lstStyle>
          <a:p>
            <a:r>
              <a:rPr lang="en-US"/>
              <a:t>Click icon to add picture</a:t>
            </a:r>
            <a:endParaRPr lang="en-US" dirty="0"/>
          </a:p>
        </p:txBody>
      </p:sp>
      <p:sp>
        <p:nvSpPr>
          <p:cNvPr id="32" name="Rectangle 31">
            <a:extLst>
              <a:ext uri="{FF2B5EF4-FFF2-40B4-BE49-F238E27FC236}">
                <a16:creationId xmlns:a16="http://schemas.microsoft.com/office/drawing/2014/main" id="{247A5DB4-1ED7-4630-89AF-F1802E44EF89}"/>
              </a:ext>
              <a:ext uri="{C183D7F6-B498-43B3-948B-1728B52AA6E4}">
                <adec:decorative xmlns:adec="http://schemas.microsoft.com/office/drawing/2017/decorative" val="1"/>
              </a:ext>
            </a:extLst>
          </p:cNvPr>
          <p:cNvSpPr/>
          <p:nvPr userDrawn="1"/>
        </p:nvSpPr>
        <p:spPr>
          <a:xfrm>
            <a:off x="0" y="6144405"/>
            <a:ext cx="644667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E5D4012-4107-490F-A369-EA7063242A98}"/>
              </a:ext>
              <a:ext uri="{C183D7F6-B498-43B3-948B-1728B52AA6E4}">
                <adec:decorative xmlns:adec="http://schemas.microsoft.com/office/drawing/2017/decorative" val="1"/>
              </a:ext>
            </a:extLst>
          </p:cNvPr>
          <p:cNvSpPr/>
          <p:nvPr userDrawn="1"/>
        </p:nvSpPr>
        <p:spPr>
          <a:xfrm>
            <a:off x="6446677" y="6167615"/>
            <a:ext cx="5742273"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95C79E2-9EA5-4713-B4AF-0E4572CFFA2F}"/>
              </a:ext>
              <a:ext uri="{C183D7F6-B498-43B3-948B-1728B52AA6E4}">
                <adec:decorative xmlns:adec="http://schemas.microsoft.com/office/drawing/2017/decorative" val="1"/>
              </a:ext>
            </a:extLst>
          </p:cNvPr>
          <p:cNvSpPr/>
          <p:nvPr userDrawn="1"/>
        </p:nvSpPr>
        <p:spPr>
          <a:xfrm>
            <a:off x="1524" y="6112249"/>
            <a:ext cx="12190475" cy="641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74C09E2-06F0-4230-8DAD-A0DBF01F8603}"/>
              </a:ext>
              <a:ext uri="{C183D7F6-B498-43B3-948B-1728B52AA6E4}">
                <adec:decorative xmlns:adec="http://schemas.microsoft.com/office/drawing/2017/decorative" val="1"/>
              </a:ext>
            </a:extLst>
          </p:cNvPr>
          <p:cNvSpPr/>
          <p:nvPr userDrawn="1"/>
        </p:nvSpPr>
        <p:spPr>
          <a:xfrm>
            <a:off x="637949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00742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 Picture">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a:extLst>
              <a:ext uri="{FF2B5EF4-FFF2-40B4-BE49-F238E27FC236}">
                <a16:creationId xmlns:a16="http://schemas.microsoft.com/office/drawing/2014/main" id="{53F9468C-8821-4670-9C7C-78E7D75861AD}"/>
              </a:ext>
            </a:extLst>
          </p:cNvPr>
          <p:cNvSpPr>
            <a:spLocks noGrp="1"/>
          </p:cNvSpPr>
          <p:nvPr>
            <p:ph type="title" hasCustomPrompt="1"/>
          </p:nvPr>
        </p:nvSpPr>
        <p:spPr>
          <a:xfrm>
            <a:off x="5141023" y="167463"/>
            <a:ext cx="6408058" cy="1580890"/>
          </a:xfrm>
        </p:spPr>
        <p:txBody>
          <a:bodyPr anchor="b" anchorCtr="0">
            <a:noAutofit/>
          </a:bodyPr>
          <a:lstStyle>
            <a:lvl1pPr>
              <a:lnSpc>
                <a:spcPct val="100000"/>
              </a:lnSpc>
              <a:defRPr sz="3200"/>
            </a:lvl1pPr>
          </a:lstStyle>
          <a:p>
            <a:r>
              <a:rPr lang="en-US" dirty="0"/>
              <a:t>Click to add title</a:t>
            </a:r>
          </a:p>
        </p:txBody>
      </p:sp>
      <p:sp>
        <p:nvSpPr>
          <p:cNvPr id="4" name="Content Placeholder 3">
            <a:extLst>
              <a:ext uri="{FF2B5EF4-FFF2-40B4-BE49-F238E27FC236}">
                <a16:creationId xmlns:a16="http://schemas.microsoft.com/office/drawing/2014/main" id="{FFD78806-0532-B92A-4326-73941B4232E7}"/>
              </a:ext>
            </a:extLst>
          </p:cNvPr>
          <p:cNvSpPr>
            <a:spLocks noGrp="1"/>
          </p:cNvSpPr>
          <p:nvPr>
            <p:ph sz="quarter" idx="16" hasCustomPrompt="1"/>
          </p:nvPr>
        </p:nvSpPr>
        <p:spPr>
          <a:xfrm>
            <a:off x="0" y="0"/>
            <a:ext cx="4613275" cy="6858000"/>
          </a:xfrm>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2">
            <a:extLst>
              <a:ext uri="{FF2B5EF4-FFF2-40B4-BE49-F238E27FC236}">
                <a16:creationId xmlns:a16="http://schemas.microsoft.com/office/drawing/2014/main" id="{DEB24183-BE19-B810-4EF4-D9959CAD150B}"/>
              </a:ext>
            </a:extLst>
          </p:cNvPr>
          <p:cNvSpPr>
            <a:spLocks noGrp="1"/>
          </p:cNvSpPr>
          <p:nvPr>
            <p:ph sz="quarter" idx="15" hasCustomPrompt="1"/>
          </p:nvPr>
        </p:nvSpPr>
        <p:spPr>
          <a:xfrm>
            <a:off x="5140405" y="1959427"/>
            <a:ext cx="6408665" cy="4161653"/>
          </a:xfrm>
        </p:spPr>
        <p:txBody>
          <a:bodyPr anchor="t">
            <a:normAutofit/>
          </a:bodyPr>
          <a:lstStyle>
            <a:lvl1pPr marL="0" indent="0">
              <a:lnSpc>
                <a:spcPct val="100000"/>
              </a:lnSpc>
              <a:spcAft>
                <a:spcPts val="600"/>
              </a:spcAft>
              <a:buNone/>
              <a:defRPr sz="1800" b="0"/>
            </a:lvl1pPr>
            <a:lvl2pPr>
              <a:lnSpc>
                <a:spcPct val="100000"/>
              </a:lnSpc>
              <a:spcAft>
                <a:spcPts val="600"/>
              </a:spcAft>
              <a:defRPr sz="1800"/>
            </a:lvl2pPr>
            <a:lvl3pPr>
              <a:lnSpc>
                <a:spcPct val="100000"/>
              </a:lnSpc>
              <a:spcAft>
                <a:spcPts val="600"/>
              </a:spcAft>
              <a:defRPr sz="1800"/>
            </a:lvl3pPr>
            <a:lvl4pPr>
              <a:lnSpc>
                <a:spcPct val="100000"/>
              </a:lnSpc>
              <a:spcAft>
                <a:spcPts val="600"/>
              </a:spcAft>
              <a:defRPr sz="1800"/>
            </a:lvl4pPr>
            <a:lvl5pPr>
              <a:lnSpc>
                <a:spcPct val="100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CD15B6AB-EFBA-3087-EC3D-8DA945B70C0F}"/>
              </a:ext>
            </a:extLst>
          </p:cNvPr>
          <p:cNvSpPr>
            <a:spLocks noGrp="1"/>
          </p:cNvSpPr>
          <p:nvPr>
            <p:ph type="ftr" sz="quarter" idx="11"/>
          </p:nvPr>
        </p:nvSpPr>
        <p:spPr>
          <a:xfrm>
            <a:off x="5140405" y="6309360"/>
            <a:ext cx="3982428" cy="457200"/>
          </a:xfrm>
        </p:spPr>
        <p:txBody>
          <a:bodyPr/>
          <a:lstStyle>
            <a:lvl1pPr algn="ctr">
              <a:defRPr>
                <a:effectLst/>
              </a:defRPr>
            </a:lvl1pPr>
          </a:lstStyle>
          <a:p>
            <a:pPr algn="l"/>
            <a:r>
              <a:rPr lang="en-US" dirty="0"/>
              <a:t>Presentation Title</a:t>
            </a:r>
          </a:p>
        </p:txBody>
      </p:sp>
      <p:sp>
        <p:nvSpPr>
          <p:cNvPr id="10" name="Date Placeholder 3">
            <a:extLst>
              <a:ext uri="{FF2B5EF4-FFF2-40B4-BE49-F238E27FC236}">
                <a16:creationId xmlns:a16="http://schemas.microsoft.com/office/drawing/2014/main" id="{6A3371A6-1409-7906-744F-59D906DF6755}"/>
              </a:ext>
            </a:extLst>
          </p:cNvPr>
          <p:cNvSpPr>
            <a:spLocks noGrp="1"/>
          </p:cNvSpPr>
          <p:nvPr>
            <p:ph type="dt" sz="half" idx="10"/>
          </p:nvPr>
        </p:nvSpPr>
        <p:spPr>
          <a:xfrm>
            <a:off x="9238415" y="6309360"/>
            <a:ext cx="1215204" cy="457200"/>
          </a:xfrm>
        </p:spPr>
        <p:txBody>
          <a:bodyPr/>
          <a:lstStyle>
            <a:lvl1pPr algn="ctr">
              <a:defRPr>
                <a:effectLst/>
              </a:defRPr>
            </a:lvl1pPr>
          </a:lstStyle>
          <a:p>
            <a:r>
              <a:rPr lang="en-US" dirty="0">
                <a:solidFill>
                  <a:schemeClr val="tx2"/>
                </a:solidFill>
              </a:rPr>
              <a:t>9/8/20XX</a:t>
            </a:r>
            <a:endParaRPr lang="en-US" dirty="0"/>
          </a:p>
        </p:txBody>
      </p:sp>
      <p:sp>
        <p:nvSpPr>
          <p:cNvPr id="11" name="Slide Number Placeholder 5">
            <a:extLst>
              <a:ext uri="{FF2B5EF4-FFF2-40B4-BE49-F238E27FC236}">
                <a16:creationId xmlns:a16="http://schemas.microsoft.com/office/drawing/2014/main" id="{8546652F-6212-09E9-1A75-28F7C8EEF073}"/>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768418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386628" y="1034477"/>
            <a:ext cx="9380431" cy="2614551"/>
          </a:xfrm>
        </p:spPr>
        <p:txBody>
          <a:bodyPr anchor="b" anchorCtr="0">
            <a:noAutofit/>
          </a:bodyPr>
          <a:lstStyle>
            <a:lvl1pPr algn="l">
              <a:lnSpc>
                <a:spcPct val="100000"/>
              </a:lnSpc>
              <a:defRPr sz="4800" cap="all" baseline="0">
                <a:solidFill>
                  <a:schemeClr val="bg1"/>
                </a:solidFill>
              </a:defRPr>
            </a:lvl1pPr>
          </a:lstStyle>
          <a:p>
            <a:r>
              <a:rPr lang="en-US" sz="4400" dirty="0">
                <a:solidFill>
                  <a:schemeClr val="bg1"/>
                </a:solidFill>
              </a:rPr>
              <a:t>CLICK TO ADD TITLE</a:t>
            </a:r>
          </a:p>
        </p:txBody>
      </p:sp>
      <p:sp>
        <p:nvSpPr>
          <p:cNvPr id="56" name="Rectangle 55">
            <a:extLst>
              <a:ext uri="{FF2B5EF4-FFF2-40B4-BE49-F238E27FC236}">
                <a16:creationId xmlns:a16="http://schemas.microsoft.com/office/drawing/2014/main" id="{FB792E4C-AD3B-4E88-8540-E75759746368}"/>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EA124D3C-01E3-4B96-BDF0-54851D1739D0}"/>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67A64FF-37A7-4837-8033-CBEA22697ECA}"/>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EF94ADB5-E70F-B672-CBEB-D8194AEA79D5}"/>
              </a:ext>
            </a:extLst>
          </p:cNvPr>
          <p:cNvSpPr>
            <a:spLocks noGrp="1"/>
          </p:cNvSpPr>
          <p:nvPr>
            <p:ph type="body" sz="quarter" idx="10" hasCustomPrompt="1"/>
          </p:nvPr>
        </p:nvSpPr>
        <p:spPr>
          <a:xfrm>
            <a:off x="1386177" y="3649028"/>
            <a:ext cx="9380431" cy="2164715"/>
          </a:xfrm>
        </p:spPr>
        <p:txBody>
          <a:bodyPr anchor="t"/>
          <a:lstStyle>
            <a:lvl1pPr marL="0" indent="0">
              <a:lnSpc>
                <a:spcPct val="125000"/>
              </a:lnSpc>
              <a:buNone/>
              <a:defRPr lang="en-US" sz="2400" b="0" kern="1200" spc="150" baseline="0" dirty="0" smtClean="0">
                <a:solidFill>
                  <a:schemeClr val="bg1"/>
                </a:solidFill>
                <a:latin typeface="+mn-lt"/>
                <a:ea typeface="+mn-ea"/>
                <a:cs typeface="+mn-cs"/>
              </a:defRPr>
            </a:lvl1pPr>
            <a:lvl2pPr>
              <a:defRPr lang="en-US" sz="2400" b="0" kern="1200" spc="150" baseline="0" dirty="0" smtClean="0">
                <a:solidFill>
                  <a:schemeClr val="bg1"/>
                </a:solidFill>
                <a:latin typeface="+mn-lt"/>
                <a:ea typeface="+mn-ea"/>
                <a:cs typeface="+mn-cs"/>
              </a:defRPr>
            </a:lvl2pPr>
            <a:lvl3pPr>
              <a:defRPr lang="en-US" sz="2400" b="0" kern="1200" spc="150" baseline="0" dirty="0" smtClean="0">
                <a:solidFill>
                  <a:schemeClr val="bg1"/>
                </a:solidFill>
                <a:latin typeface="+mn-lt"/>
                <a:ea typeface="+mn-ea"/>
                <a:cs typeface="+mn-cs"/>
              </a:defRPr>
            </a:lvl3pPr>
            <a:lvl4pPr>
              <a:defRPr lang="en-US" sz="2400" b="0" kern="1200" spc="150" baseline="0" dirty="0" smtClean="0">
                <a:solidFill>
                  <a:schemeClr val="bg1"/>
                </a:solidFill>
                <a:latin typeface="+mn-lt"/>
                <a:ea typeface="+mn-ea"/>
                <a:cs typeface="+mn-cs"/>
              </a:defRPr>
            </a:lvl4pPr>
            <a:lvl5pPr>
              <a:defRPr lang="en-US" sz="2400" b="0" kern="1200" spc="150" baseline="0" dirty="0">
                <a:solidFill>
                  <a:schemeClr val="bg1"/>
                </a:solidFill>
                <a:latin typeface="+mn-lt"/>
                <a:ea typeface="+mn-ea"/>
                <a:cs typeface="+mn-cs"/>
              </a:defRPr>
            </a:lvl5pPr>
          </a:lstStyle>
          <a:p>
            <a:pPr lvl="0"/>
            <a:r>
              <a:rPr lang="en-US" dirty="0"/>
              <a:t>Click to add text</a:t>
            </a:r>
          </a:p>
        </p:txBody>
      </p:sp>
    </p:spTree>
    <p:extLst>
      <p:ext uri="{BB962C8B-B14F-4D97-AF65-F5344CB8AC3E}">
        <p14:creationId xmlns:p14="http://schemas.microsoft.com/office/powerpoint/2010/main" val="1935738827"/>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2 Content 3">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0FB3D5A-25E2-453F-A78E-0A20BDCE80A2}"/>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8796342-0E80-4F8E-9563-9F5EDFC0DDF2}"/>
              </a:ext>
              <a:ext uri="{C183D7F6-B498-43B3-948B-1728B52AA6E4}">
                <adec:decorative xmlns:adec="http://schemas.microsoft.com/office/drawing/2017/decorative" val="1"/>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39B2F5D-C3BA-453E-8F4D-97074F48C7AE}"/>
              </a:ext>
              <a:ext uri="{C183D7F6-B498-43B3-948B-1728B52AA6E4}">
                <adec:decorative xmlns:adec="http://schemas.microsoft.com/office/drawing/2017/decorative" val="1"/>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52D50E3-A27A-4AF6-928B-286E7BDB4BD9}"/>
              </a:ext>
            </a:extLst>
          </p:cNvPr>
          <p:cNvSpPr>
            <a:spLocks noGrp="1"/>
          </p:cNvSpPr>
          <p:nvPr>
            <p:ph type="title" hasCustomPrompt="1"/>
          </p:nvPr>
        </p:nvSpPr>
        <p:spPr>
          <a:xfrm>
            <a:off x="1535372" y="4873752"/>
            <a:ext cx="10013709" cy="1033272"/>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15" name="Content Placeholder 2">
            <a:extLst>
              <a:ext uri="{FF2B5EF4-FFF2-40B4-BE49-F238E27FC236}">
                <a16:creationId xmlns:a16="http://schemas.microsoft.com/office/drawing/2014/main" id="{5778233C-CCEC-FC64-A709-616569B37D23}"/>
              </a:ext>
            </a:extLst>
          </p:cNvPr>
          <p:cNvSpPr>
            <a:spLocks noGrp="1"/>
          </p:cNvSpPr>
          <p:nvPr>
            <p:ph sz="quarter" idx="18" hasCustomPrompt="1"/>
          </p:nvPr>
        </p:nvSpPr>
        <p:spPr>
          <a:xfrm>
            <a:off x="1542563" y="502269"/>
            <a:ext cx="4753581" cy="3718557"/>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67FEFA15-354D-6389-9102-922A664A73AE}"/>
              </a:ext>
            </a:extLst>
          </p:cNvPr>
          <p:cNvSpPr>
            <a:spLocks noGrp="1"/>
          </p:cNvSpPr>
          <p:nvPr>
            <p:ph sz="quarter" idx="19" hasCustomPrompt="1"/>
          </p:nvPr>
        </p:nvSpPr>
        <p:spPr>
          <a:xfrm>
            <a:off x="6966630" y="502269"/>
            <a:ext cx="4753581" cy="3718557"/>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D874FDF0-F4BE-433D-86EE-9E1832D4388B}"/>
              </a:ext>
              <a:ext uri="{C183D7F6-B498-43B3-948B-1728B52AA6E4}">
                <adec:decorative xmlns:adec="http://schemas.microsoft.com/office/drawing/2017/decorative" val="1"/>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5DFCD07-1301-45ED-B326-449ECFADE70D}"/>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4">
            <a:extLst>
              <a:ext uri="{FF2B5EF4-FFF2-40B4-BE49-F238E27FC236}">
                <a16:creationId xmlns:a16="http://schemas.microsoft.com/office/drawing/2014/main" id="{BD5DA270-E83F-4CC8-9DA6-27CA3AEC0745}"/>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9" name="Date Placeholder 3">
            <a:extLst>
              <a:ext uri="{FF2B5EF4-FFF2-40B4-BE49-F238E27FC236}">
                <a16:creationId xmlns:a16="http://schemas.microsoft.com/office/drawing/2014/main" id="{57804587-2E59-4D83-B86E-83ADAE4FDC13}"/>
              </a:ext>
            </a:extLst>
          </p:cNvPr>
          <p:cNvSpPr>
            <a:spLocks noGrp="1"/>
          </p:cNvSpPr>
          <p:nvPr>
            <p:ph type="dt" sz="half" idx="10"/>
          </p:nvPr>
        </p:nvSpPr>
        <p:spPr>
          <a:xfrm>
            <a:off x="6678168" y="6309360"/>
            <a:ext cx="2148840" cy="457200"/>
          </a:xfrm>
        </p:spPr>
        <p:txBody>
          <a:bodyPr/>
          <a:lstStyle>
            <a:lvl1pPr algn="l">
              <a:defRPr/>
            </a:lvl1pPr>
          </a:lstStyle>
          <a:p>
            <a:r>
              <a:rPr lang="en-US" dirty="0"/>
              <a:t>9/8/20XX</a:t>
            </a:r>
          </a:p>
        </p:txBody>
      </p:sp>
      <p:sp>
        <p:nvSpPr>
          <p:cNvPr id="10" name="Slide Number Placeholder 5">
            <a:extLst>
              <a:ext uri="{FF2B5EF4-FFF2-40B4-BE49-F238E27FC236}">
                <a16:creationId xmlns:a16="http://schemas.microsoft.com/office/drawing/2014/main" id="{5339F117-3072-4F0C-8D1D-E5DC918CE4F0}"/>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924306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 uri="{C183D7F6-B498-43B3-948B-1728B52AA6E4}">
                <adec:decorative xmlns:adec="http://schemas.microsoft.com/office/drawing/2017/decorative" val="1"/>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 uri="{C183D7F6-B498-43B3-948B-1728B52AA6E4}">
                <adec:decorative xmlns:adec="http://schemas.microsoft.com/office/drawing/2017/decorative" val="1"/>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962423"/>
            <a:ext cx="10013710" cy="1216152"/>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2" name="Content Placeholder 2">
            <a:extLst>
              <a:ext uri="{FF2B5EF4-FFF2-40B4-BE49-F238E27FC236}">
                <a16:creationId xmlns:a16="http://schemas.microsoft.com/office/drawing/2014/main" id="{252AD8E1-37CB-EB1E-9394-A293E1F2107F}"/>
              </a:ext>
            </a:extLst>
          </p:cNvPr>
          <p:cNvSpPr>
            <a:spLocks noGrp="1"/>
          </p:cNvSpPr>
          <p:nvPr>
            <p:ph sz="quarter" idx="18" hasCustomPrompt="1"/>
          </p:nvPr>
        </p:nvSpPr>
        <p:spPr>
          <a:xfrm>
            <a:off x="1542563" y="2590800"/>
            <a:ext cx="6441412" cy="3718557"/>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5B37B294-6F01-986D-E8E5-119AE9A8F2BE}"/>
              </a:ext>
            </a:extLst>
          </p:cNvPr>
          <p:cNvSpPr>
            <a:spLocks noGrp="1"/>
          </p:cNvSpPr>
          <p:nvPr>
            <p:ph sz="quarter" idx="17" hasCustomPrompt="1"/>
          </p:nvPr>
        </p:nvSpPr>
        <p:spPr>
          <a:xfrm>
            <a:off x="8197362" y="2590800"/>
            <a:ext cx="3522849" cy="3718557"/>
          </a:xfrm>
        </p:spPr>
        <p:txBody>
          <a:bodyPr anchor="t">
            <a:normAutofit/>
          </a:bodyPr>
          <a:lstStyle>
            <a:lvl1pPr marL="285750" indent="-285750">
              <a:lnSpc>
                <a:spcPct val="125000"/>
              </a:lnSpc>
              <a:spcAft>
                <a:spcPts val="600"/>
              </a:spcAft>
              <a:buFont typeface="Wingdings" panose="05000000000000000000" pitchFamily="2" charset="2"/>
              <a:buChar char="§"/>
              <a:defRPr sz="1800" b="0"/>
            </a:lvl1pPr>
            <a:lvl2pPr>
              <a:lnSpc>
                <a:spcPct val="125000"/>
              </a:lnSpc>
              <a:spcAft>
                <a:spcPts val="600"/>
              </a:spcAft>
              <a:defRPr sz="1800"/>
            </a:lvl2pPr>
            <a:lvl3pPr>
              <a:lnSpc>
                <a:spcPct val="125000"/>
              </a:lnSpc>
              <a:spcAft>
                <a:spcPts val="600"/>
              </a:spcAft>
              <a:defRPr sz="1800"/>
            </a:lvl3pPr>
            <a:lvl4pPr>
              <a:lnSpc>
                <a:spcPct val="125000"/>
              </a:lnSpc>
              <a:spcAft>
                <a:spcPts val="600"/>
              </a:spcAft>
              <a:defRPr sz="1800"/>
            </a:lvl4pPr>
            <a:lvl5pPr>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7278DD10-67BC-4E87-A788-A45C6093F5F8}"/>
              </a:ext>
              <a:ext uri="{C183D7F6-B498-43B3-948B-1728B52AA6E4}">
                <adec:decorative xmlns:adec="http://schemas.microsoft.com/office/drawing/2017/decorative" val="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049579" cy="457200"/>
          </a:xfrm>
        </p:spPr>
        <p:txBody>
          <a:bodyPr/>
          <a:lstStyle/>
          <a:p>
            <a:r>
              <a:rPr lang="en-US" dirty="0"/>
              <a:t>Presentation Title</a:t>
            </a:r>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3" name="Date Placeholder 3">
            <a:extLst>
              <a:ext uri="{FF2B5EF4-FFF2-40B4-BE49-F238E27FC236}">
                <a16:creationId xmlns:a16="http://schemas.microsoft.com/office/drawing/2014/main" id="{D0EFA1AD-93FB-148E-CFC6-A6E5D9967406}"/>
              </a:ext>
            </a:extLst>
          </p:cNvPr>
          <p:cNvSpPr>
            <a:spLocks noGrp="1"/>
          </p:cNvSpPr>
          <p:nvPr>
            <p:ph type="dt" sz="half" idx="10"/>
          </p:nvPr>
        </p:nvSpPr>
        <p:spPr>
          <a:xfrm>
            <a:off x="6678168" y="6309360"/>
            <a:ext cx="2148840" cy="457200"/>
          </a:xfrm>
        </p:spPr>
        <p:txBody>
          <a:bodyPr/>
          <a:lstStyle>
            <a:lvl1pPr algn="l">
              <a:defRPr/>
            </a:lvl1pPr>
          </a:lstStyle>
          <a:p>
            <a:r>
              <a:rPr lang="en-US" dirty="0"/>
              <a:t>9/8/20XX</a:t>
            </a:r>
          </a:p>
        </p:txBody>
      </p:sp>
    </p:spTree>
    <p:extLst>
      <p:ext uri="{BB962C8B-B14F-4D97-AF65-F5344CB8AC3E}">
        <p14:creationId xmlns:p14="http://schemas.microsoft.com/office/powerpoint/2010/main" val="1616477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0" y="0"/>
            <a:ext cx="4016188" cy="105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3988518"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4506511" y="1393926"/>
            <a:ext cx="7042570" cy="1626225"/>
          </a:xfrm>
        </p:spPr>
        <p:txBody>
          <a:bodyPr anchor="b" anchorCtr="0">
            <a:noAutofit/>
          </a:bodyPr>
          <a:lstStyle>
            <a:lvl1pPr>
              <a:lnSpc>
                <a:spcPct val="100000"/>
              </a:lnSpc>
              <a:defRPr sz="3200"/>
            </a:lvl1pPr>
          </a:lstStyle>
          <a:p>
            <a:r>
              <a:rPr lang="en-US" dirty="0"/>
              <a:t>Click to add title</a:t>
            </a:r>
          </a:p>
        </p:txBody>
      </p:sp>
      <p:sp>
        <p:nvSpPr>
          <p:cNvPr id="2" name="Content Placeholder 2">
            <a:extLst>
              <a:ext uri="{FF2B5EF4-FFF2-40B4-BE49-F238E27FC236}">
                <a16:creationId xmlns:a16="http://schemas.microsoft.com/office/drawing/2014/main" id="{FEF27B53-079D-232F-8AA5-ED461B34E8D2}"/>
              </a:ext>
            </a:extLst>
          </p:cNvPr>
          <p:cNvSpPr>
            <a:spLocks noGrp="1"/>
          </p:cNvSpPr>
          <p:nvPr>
            <p:ph sz="quarter" idx="16" hasCustomPrompt="1"/>
          </p:nvPr>
        </p:nvSpPr>
        <p:spPr>
          <a:xfrm>
            <a:off x="4506741" y="3153103"/>
            <a:ext cx="7042335" cy="2648312"/>
          </a:xfrm>
        </p:spPr>
        <p:txBody>
          <a:bodyPr anchor="t">
            <a:normAutofit/>
          </a:bodyPr>
          <a:lstStyle>
            <a:lvl1pPr marL="0" indent="0">
              <a:lnSpc>
                <a:spcPct val="125000"/>
              </a:lnSpc>
              <a:spcAft>
                <a:spcPts val="600"/>
              </a:spcAft>
              <a:buNone/>
              <a:defRPr sz="1800" b="0"/>
            </a:lvl1pPr>
            <a:lvl2pPr>
              <a:lnSpc>
                <a:spcPct val="125000"/>
              </a:lnSpc>
              <a:spcAft>
                <a:spcPts val="600"/>
              </a:spcAft>
              <a:defRPr sz="1800"/>
            </a:lvl2pPr>
            <a:lvl3pPr>
              <a:lnSpc>
                <a:spcPct val="125000"/>
              </a:lnSpc>
              <a:spcAft>
                <a:spcPts val="600"/>
              </a:spcAft>
              <a:defRPr sz="1800"/>
            </a:lvl3pPr>
            <a:lvl4pPr>
              <a:lnSpc>
                <a:spcPct val="125000"/>
              </a:lnSpc>
              <a:spcAft>
                <a:spcPts val="600"/>
              </a:spcAft>
              <a:defRPr sz="1800"/>
            </a:lvl4pPr>
            <a:lvl5pPr>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4041913" y="6144405"/>
            <a:ext cx="8150087" cy="7135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0"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3986412"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oter Placeholder 4">
            <a:extLst>
              <a:ext uri="{FF2B5EF4-FFF2-40B4-BE49-F238E27FC236}">
                <a16:creationId xmlns:a16="http://schemas.microsoft.com/office/drawing/2014/main" id="{4F4FDF97-2780-775F-9416-96F7A90662B2}"/>
              </a:ext>
            </a:extLst>
          </p:cNvPr>
          <p:cNvSpPr>
            <a:spLocks noGrp="1"/>
          </p:cNvSpPr>
          <p:nvPr>
            <p:ph type="ftr" sz="quarter" idx="11"/>
          </p:nvPr>
        </p:nvSpPr>
        <p:spPr>
          <a:xfrm>
            <a:off x="6172202" y="6309360"/>
            <a:ext cx="4280135" cy="457200"/>
          </a:xfrm>
        </p:spPr>
        <p:txBody>
          <a:bodyPr/>
          <a:lstStyle>
            <a:lvl1pPr algn="ctr">
              <a:defRPr>
                <a:effectLst/>
              </a:defRPr>
            </a:lvl1pPr>
          </a:lstStyle>
          <a:p>
            <a:r>
              <a:rPr lang="en-US" dirty="0"/>
              <a:t>Presentation Title</a:t>
            </a:r>
          </a:p>
        </p:txBody>
      </p:sp>
      <p:sp>
        <p:nvSpPr>
          <p:cNvPr id="24" name="Date Placeholder 3">
            <a:extLst>
              <a:ext uri="{FF2B5EF4-FFF2-40B4-BE49-F238E27FC236}">
                <a16:creationId xmlns:a16="http://schemas.microsoft.com/office/drawing/2014/main" id="{A03787D1-4AB7-2166-D4DB-A3878CBB24F1}"/>
              </a:ext>
            </a:extLst>
          </p:cNvPr>
          <p:cNvSpPr>
            <a:spLocks noGrp="1"/>
          </p:cNvSpPr>
          <p:nvPr>
            <p:ph type="dt" sz="half" idx="10"/>
          </p:nvPr>
        </p:nvSpPr>
        <p:spPr>
          <a:xfrm>
            <a:off x="4506511" y="6309360"/>
            <a:ext cx="1513289" cy="457200"/>
          </a:xfrm>
        </p:spPr>
        <p:txBody>
          <a:bodyPr/>
          <a:lstStyle>
            <a:lvl1pPr>
              <a:defRPr>
                <a:effectLst/>
              </a:defRPr>
            </a:lvl1pPr>
          </a:lstStyle>
          <a:p>
            <a:r>
              <a:rPr lang="en-US" dirty="0">
                <a:solidFill>
                  <a:schemeClr val="tx2"/>
                </a:solidFill>
              </a:rPr>
              <a:t>9/8/20XX</a:t>
            </a:r>
            <a:endParaRPr lang="en-US" dirty="0"/>
          </a:p>
        </p:txBody>
      </p:sp>
      <p:sp>
        <p:nvSpPr>
          <p:cNvPr id="25" name="Slide Number Placeholder 5">
            <a:extLst>
              <a:ext uri="{FF2B5EF4-FFF2-40B4-BE49-F238E27FC236}">
                <a16:creationId xmlns:a16="http://schemas.microsoft.com/office/drawing/2014/main" id="{4F8C5CD2-BF99-0846-2E4A-179E6C459F1A}"/>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81800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2084944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0"/>
            <a:ext cx="12192000" cy="135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5E19795B-1103-80EF-6098-1E8371D07DB8}"/>
              </a:ext>
            </a:extLst>
          </p:cNvPr>
          <p:cNvSpPr>
            <a:spLocks noGrp="1"/>
          </p:cNvSpPr>
          <p:nvPr>
            <p:ph type="title" hasCustomPrompt="1"/>
          </p:nvPr>
        </p:nvSpPr>
        <p:spPr>
          <a:xfrm>
            <a:off x="648935" y="91439"/>
            <a:ext cx="10900146" cy="1168739"/>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3" name="Content Placeholder 2">
            <a:extLst>
              <a:ext uri="{FF2B5EF4-FFF2-40B4-BE49-F238E27FC236}">
                <a16:creationId xmlns:a16="http://schemas.microsoft.com/office/drawing/2014/main" id="{7ED4F766-C576-F298-E93A-CD0D832F8E4F}"/>
              </a:ext>
            </a:extLst>
          </p:cNvPr>
          <p:cNvSpPr>
            <a:spLocks noGrp="1"/>
          </p:cNvSpPr>
          <p:nvPr>
            <p:ph sz="quarter" idx="14" hasCustomPrompt="1"/>
          </p:nvPr>
        </p:nvSpPr>
        <p:spPr>
          <a:xfrm>
            <a:off x="648935" y="1646102"/>
            <a:ext cx="3819652" cy="4160520"/>
          </a:xfrm>
        </p:spPr>
        <p:txBody>
          <a:bodyPr anchor="t">
            <a:normAutofit/>
          </a:bodyPr>
          <a:lstStyle>
            <a:lvl1pPr>
              <a:lnSpc>
                <a:spcPct val="125000"/>
              </a:lnSpc>
              <a:spcAft>
                <a:spcPts val="600"/>
              </a:spcAft>
              <a:defRPr sz="1800" b="0"/>
            </a:lvl1pPr>
            <a:lvl2pPr>
              <a:lnSpc>
                <a:spcPct val="125000"/>
              </a:lnSpc>
              <a:spcAft>
                <a:spcPts val="600"/>
              </a:spcAft>
              <a:defRPr sz="1800"/>
            </a:lvl2pPr>
            <a:lvl3pPr>
              <a:lnSpc>
                <a:spcPct val="125000"/>
              </a:lnSpc>
              <a:spcAft>
                <a:spcPts val="600"/>
              </a:spcAft>
              <a:defRPr sz="1800"/>
            </a:lvl3pPr>
            <a:lvl4pPr>
              <a:lnSpc>
                <a:spcPct val="125000"/>
              </a:lnSpc>
              <a:spcAft>
                <a:spcPts val="600"/>
              </a:spcAft>
              <a:defRPr sz="1800"/>
            </a:lvl4pPr>
            <a:lvl5pPr>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10" name="Date Placeholder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r>
              <a:rPr lang="en-US" dirty="0"/>
              <a:t>9/8/20XX</a:t>
            </a:r>
          </a:p>
        </p:txBody>
      </p:sp>
      <p:sp>
        <p:nvSpPr>
          <p:cNvPr id="12" name="Slide Number Placeholder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2">
            <a:extLst>
              <a:ext uri="{FF2B5EF4-FFF2-40B4-BE49-F238E27FC236}">
                <a16:creationId xmlns:a16="http://schemas.microsoft.com/office/drawing/2014/main" id="{2E94D0A7-4358-49BF-96EE-8DEB6F4DCF56}"/>
              </a:ext>
            </a:extLst>
          </p:cNvPr>
          <p:cNvSpPr>
            <a:spLocks noGrp="1"/>
          </p:cNvSpPr>
          <p:nvPr>
            <p:ph sz="quarter" idx="19" hasCustomPrompt="1"/>
          </p:nvPr>
        </p:nvSpPr>
        <p:spPr>
          <a:xfrm>
            <a:off x="4679661" y="1646102"/>
            <a:ext cx="6863403" cy="4160520"/>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7369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386629" y="825687"/>
            <a:ext cx="9643772" cy="5201730"/>
          </a:xfrm>
        </p:spPr>
        <p:txBody>
          <a:bodyPr tIns="182880" anchor="ctr" anchorCtr="0">
            <a:noAutofit/>
          </a:bodyPr>
          <a:lstStyle>
            <a:lvl1pPr algn="l">
              <a:lnSpc>
                <a:spcPct val="100000"/>
              </a:lnSpc>
              <a:defRPr sz="4800" cap="all" baseline="0">
                <a:solidFill>
                  <a:schemeClr val="bg1"/>
                </a:solidFill>
              </a:defRPr>
            </a:lvl1pPr>
          </a:lstStyle>
          <a:p>
            <a:r>
              <a:rPr lang="en-US" sz="4400" dirty="0">
                <a:solidFill>
                  <a:schemeClr val="bg1"/>
                </a:solidFill>
              </a:rPr>
              <a:t>CLICK TO ADD TITLE</a:t>
            </a:r>
          </a:p>
        </p:txBody>
      </p:sp>
      <p:sp>
        <p:nvSpPr>
          <p:cNvPr id="56" name="Rectangle 55">
            <a:extLst>
              <a:ext uri="{FF2B5EF4-FFF2-40B4-BE49-F238E27FC236}">
                <a16:creationId xmlns:a16="http://schemas.microsoft.com/office/drawing/2014/main" id="{FB792E4C-AD3B-4E88-8540-E75759746368}"/>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EA124D3C-01E3-4B96-BDF0-54851D1739D0}"/>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67A64FF-37A7-4837-8033-CBEA22697ECA}"/>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3FC0C09F-8990-542B-199E-E6FADE2FEEFB}"/>
              </a:ext>
              <a:ext uri="{C183D7F6-B498-43B3-948B-1728B52AA6E4}">
                <adec:decorative xmlns:adec="http://schemas.microsoft.com/office/drawing/2017/decorative" val="1"/>
              </a:ext>
            </a:extLst>
          </p:cNvPr>
          <p:cNvSpPr/>
          <p:nvPr userDrawn="1"/>
        </p:nvSpPr>
        <p:spPr>
          <a:xfrm>
            <a:off x="11119516" y="0"/>
            <a:ext cx="1070775" cy="825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F6F60C3-341E-9533-2415-66360A254A78}"/>
              </a:ext>
              <a:ext uri="{C183D7F6-B498-43B3-948B-1728B52AA6E4}">
                <adec:decorative xmlns:adec="http://schemas.microsoft.com/office/drawing/2017/decorative" val="1"/>
              </a:ext>
            </a:extLst>
          </p:cNvPr>
          <p:cNvSpPr/>
          <p:nvPr userDrawn="1"/>
        </p:nvSpPr>
        <p:spPr>
          <a:xfrm>
            <a:off x="11119515" y="6027421"/>
            <a:ext cx="1070775" cy="830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4753914"/>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r>
              <a:rPr lang="en-US"/>
              <a:t>9/8/20XX</a:t>
            </a:r>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534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9/8/20XX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875859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9/8/20XX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pPr/>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15215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11/29/2024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 useBgFill="1">
        <p:nvSpPr>
          <p:cNvPr id="6" name="Rectangle 5">
            <a:extLst>
              <a:ext uri="{FF2B5EF4-FFF2-40B4-BE49-F238E27FC236}">
                <a16:creationId xmlns:a16="http://schemas.microsoft.com/office/drawing/2014/main" id="{94837D5C-EE88-BE2B-5940-6A8E20CAEEC6}"/>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7D6331A-AE6C-3009-DDD4-1671FF7E0F3D}"/>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8D7D28B-DE67-0B99-CDEB-A037FFC568ED}"/>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8B9F3E3-6134-5423-F75E-B36E71A65278}"/>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B1F677F-A1EC-4CDA-E80E-4B3695465156}"/>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F1E2C06-C49E-A5AA-07A3-D134EFA3D29E}"/>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2BA39D8-E4F7-CD36-B80A-49D228C0FCA3}"/>
              </a:ext>
              <a:ext uri="{C183D7F6-B498-43B3-948B-1728B52AA6E4}">
                <adec:decorative xmlns:adec="http://schemas.microsoft.com/office/drawing/2017/decorative" val="1"/>
              </a:ext>
            </a:extLst>
          </p:cNvPr>
          <p:cNvSpPr/>
          <p:nvPr userDrawn="1"/>
        </p:nvSpPr>
        <p:spPr>
          <a:xfrm>
            <a:off x="11119516" y="0"/>
            <a:ext cx="1070775" cy="825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06F4721-4B2C-0638-8409-054F6738EAFD}"/>
              </a:ext>
              <a:ext uri="{C183D7F6-B498-43B3-948B-1728B52AA6E4}">
                <adec:decorative xmlns:adec="http://schemas.microsoft.com/office/drawing/2017/decorative" val="1"/>
              </a:ext>
            </a:extLst>
          </p:cNvPr>
          <p:cNvSpPr/>
          <p:nvPr userDrawn="1"/>
        </p:nvSpPr>
        <p:spPr>
          <a:xfrm>
            <a:off x="11119515" y="6027421"/>
            <a:ext cx="1070775" cy="830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789478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r>
              <a:rPr lang="en-US"/>
              <a:t>9/8/20XX</a:t>
            </a:r>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938225541"/>
      </p:ext>
    </p:extLst>
  </p:cSld>
  <p:clrMapOvr>
    <a:masterClrMapping/>
  </p:clrMapOvr>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r>
              <a:rPr lang="en-US"/>
              <a:t>9/8/20XX</a:t>
            </a:r>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04140893"/>
      </p:ext>
    </p:extLst>
  </p:cSld>
  <p:clrMapOvr>
    <a:masterClrMapping/>
  </p:clrMapOvr>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r>
              <a:rPr lang="en-US"/>
              <a:t>9/8/20XX</a:t>
            </a:r>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r>
              <a:rPr lang="en-US"/>
              <a:t>Presentation Title</a:t>
            </a:r>
            <a:endParaRPr lang="en-US" dirty="0"/>
          </a:p>
        </p:txBody>
      </p:sp>
    </p:spTree>
    <p:extLst>
      <p:ext uri="{BB962C8B-B14F-4D97-AF65-F5344CB8AC3E}">
        <p14:creationId xmlns:p14="http://schemas.microsoft.com/office/powerpoint/2010/main" val="13706319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9/8/20XX</a:t>
            </a:r>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Presentation Title</a:t>
            </a:r>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54897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7" r:id="rId20"/>
    <p:sldLayoutId id="2147483682" r:id="rId2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en.wikipedia.org/wiki/Bengali_language" TargetMode="External"/><Relationship Id="rId7" Type="http://schemas.openxmlformats.org/officeDocument/2006/relationships/hyperlink" Target="https://en.wikipedia.org/wiki/National_University_(Bangladesh)"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hyperlink" Target="https://en.wikipedia.org/wiki/Naogaon_Government_College#cite_note-2" TargetMode="External"/><Relationship Id="rId5" Type="http://schemas.openxmlformats.org/officeDocument/2006/relationships/hyperlink" Target="https://en.wikipedia.org/wiki/Bangladesh" TargetMode="External"/><Relationship Id="rId4" Type="http://schemas.openxmlformats.org/officeDocument/2006/relationships/hyperlink" Target="https://en.wikipedia.org/wiki/Naogaon_District"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2022_Bangladeshi_census" TargetMode="External"/><Relationship Id="rId3" Type="http://schemas.openxmlformats.org/officeDocument/2006/relationships/hyperlink" Target="https://en.wikipedia.org/wiki/Bangladesh" TargetMode="External"/><Relationship Id="rId7" Type="http://schemas.openxmlformats.org/officeDocument/2006/relationships/hyperlink" Target="https://en.wikipedia.org/wiki/Deputy_Commissioner_(Bangladesh)"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en.wikipedia.org/wiki/Naogaon" TargetMode="External"/><Relationship Id="rId5" Type="http://schemas.openxmlformats.org/officeDocument/2006/relationships/hyperlink" Target="https://en.wikipedia.org/wiki/Rajshahi_Division" TargetMode="External"/><Relationship Id="rId4" Type="http://schemas.openxmlformats.org/officeDocument/2006/relationships/hyperlink" Target="https://en.wikipedia.org/wiki/Divisions_of_Bangladesh" TargetMode="Externa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3.jpeg"/><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Category:SVG_locator_maps_of_districts_of_Bangladesh"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Naogaon"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Naogaon" TargetMode="External"/><Relationship Id="rId7"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5.jpeg"/><Relationship Id="rId5" Type="http://schemas.openxmlformats.org/officeDocument/2006/relationships/hyperlink" Target="https://en.wikipedia.org/wiki/Rajshahi_Medical_University" TargetMode="External"/><Relationship Id="rId4" Type="http://schemas.openxmlformats.org/officeDocument/2006/relationships/hyperlink" Target="https://en.wikipedia.org/wiki/Bangladesh"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p:txBody>
          <a:bodyPr vert="horz" lIns="109728" tIns="109728" rIns="109728" bIns="91440" rtlCol="0" anchor="ctr">
            <a:normAutofit/>
          </a:bodyPr>
          <a:lstStyle/>
          <a:p>
            <a:r>
              <a:rPr lang="en-US" dirty="0"/>
              <a:t>Basic Presentation</a:t>
            </a:r>
            <a:br>
              <a:rPr lang="en-US" dirty="0"/>
            </a:br>
            <a:r>
              <a:rPr lang="en-US" dirty="0"/>
              <a:t>about my hometown</a:t>
            </a:r>
          </a:p>
        </p:txBody>
      </p:sp>
    </p:spTree>
    <p:extLst>
      <p:ext uri="{BB962C8B-B14F-4D97-AF65-F5344CB8AC3E}">
        <p14:creationId xmlns:p14="http://schemas.microsoft.com/office/powerpoint/2010/main" val="232390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2769-08DE-E62F-163A-27A5442A9FFA}"/>
              </a:ext>
            </a:extLst>
          </p:cNvPr>
          <p:cNvSpPr>
            <a:spLocks noGrp="1"/>
          </p:cNvSpPr>
          <p:nvPr>
            <p:ph type="title"/>
          </p:nvPr>
        </p:nvSpPr>
        <p:spPr>
          <a:xfrm>
            <a:off x="4434663" y="1221377"/>
            <a:ext cx="7027993" cy="884374"/>
          </a:xfrm>
        </p:spPr>
        <p:txBody>
          <a:bodyPr/>
          <a:lstStyle/>
          <a:p>
            <a:r>
              <a:rPr lang="en-US" dirty="0" err="1"/>
              <a:t>Naogaon</a:t>
            </a:r>
            <a:r>
              <a:rPr lang="en-US" dirty="0"/>
              <a:t> Govt. College</a:t>
            </a:r>
          </a:p>
        </p:txBody>
      </p:sp>
      <p:pic>
        <p:nvPicPr>
          <p:cNvPr id="8194" name="Picture 2">
            <a:extLst>
              <a:ext uri="{FF2B5EF4-FFF2-40B4-BE49-F238E27FC236}">
                <a16:creationId xmlns:a16="http://schemas.microsoft.com/office/drawing/2014/main" id="{851F21F2-87E9-11BB-F835-4BC6039E27A1}"/>
              </a:ext>
            </a:extLst>
          </p:cNvPr>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4592276" y="2351316"/>
            <a:ext cx="6106883" cy="3664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05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8194"/>
                                        </p:tgtEl>
                                        <p:attrNameLst>
                                          <p:attrName>style.visibility</p:attrName>
                                        </p:attrNameLst>
                                      </p:cBhvr>
                                      <p:to>
                                        <p:strVal val="visible"/>
                                      </p:to>
                                    </p:set>
                                    <p:animEffect transition="in" filter="fade">
                                      <p:cBhvr>
                                        <p:cTn id="14" dur="2000"/>
                                        <p:tgtEl>
                                          <p:spTgt spid="8194"/>
                                        </p:tgtEl>
                                      </p:cBhvr>
                                    </p:animEffect>
                                    <p:anim calcmode="lin" valueType="num">
                                      <p:cBhvr>
                                        <p:cTn id="15" dur="2000" fill="hold"/>
                                        <p:tgtEl>
                                          <p:spTgt spid="8194"/>
                                        </p:tgtEl>
                                        <p:attrNameLst>
                                          <p:attrName>ppt_w</p:attrName>
                                        </p:attrNameLst>
                                      </p:cBhvr>
                                      <p:tavLst>
                                        <p:tav tm="0" fmla="#ppt_w*sin(2.5*pi*$)">
                                          <p:val>
                                            <p:fltVal val="0"/>
                                          </p:val>
                                        </p:tav>
                                        <p:tav tm="100000">
                                          <p:val>
                                            <p:fltVal val="1"/>
                                          </p:val>
                                        </p:tav>
                                      </p:tavLst>
                                    </p:anim>
                                    <p:anim calcmode="lin" valueType="num">
                                      <p:cBhvr>
                                        <p:cTn id="16" dur="2000" fill="hold"/>
                                        <p:tgtEl>
                                          <p:spTgt spid="819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p:txBody>
          <a:bodyPr/>
          <a:lstStyle/>
          <a:p>
            <a:r>
              <a:rPr lang="en-US" dirty="0" err="1"/>
              <a:t>Naogaon</a:t>
            </a:r>
            <a:r>
              <a:rPr lang="en-US" dirty="0"/>
              <a:t> Govt. College</a:t>
            </a:r>
          </a:p>
        </p:txBody>
      </p:sp>
      <p:sp>
        <p:nvSpPr>
          <p:cNvPr id="3" name="Content Placeholder 2">
            <a:extLst>
              <a:ext uri="{FF2B5EF4-FFF2-40B4-BE49-F238E27FC236}">
                <a16:creationId xmlns:a16="http://schemas.microsoft.com/office/drawing/2014/main" id="{41191CC7-9CF2-71F0-1AD4-791EA9CBAD97}"/>
              </a:ext>
            </a:extLst>
          </p:cNvPr>
          <p:cNvSpPr>
            <a:spLocks noGrp="1"/>
          </p:cNvSpPr>
          <p:nvPr>
            <p:ph sz="quarter" idx="14"/>
          </p:nvPr>
        </p:nvSpPr>
        <p:spPr>
          <a:xfrm>
            <a:off x="270112" y="1453139"/>
            <a:ext cx="3819652" cy="4578735"/>
          </a:xfrm>
        </p:spPr>
        <p:txBody>
          <a:bodyPr>
            <a:noAutofit/>
          </a:bodyPr>
          <a:lstStyle/>
          <a:p>
            <a:pPr algn="l"/>
            <a:r>
              <a:rPr lang="en-US" sz="1200" b="1" i="0" dirty="0" err="1">
                <a:solidFill>
                  <a:srgbClr val="202122"/>
                </a:solidFill>
                <a:effectLst/>
                <a:latin typeface="Arial" panose="020B0604020202020204" pitchFamily="34" charset="0"/>
              </a:rPr>
              <a:t>Naogaon</a:t>
            </a:r>
            <a:r>
              <a:rPr lang="en-US" sz="1200" b="1" i="0" dirty="0">
                <a:solidFill>
                  <a:srgbClr val="202122"/>
                </a:solidFill>
                <a:effectLst/>
                <a:latin typeface="Arial" panose="020B0604020202020204" pitchFamily="34" charset="0"/>
              </a:rPr>
              <a:t> Government College</a:t>
            </a:r>
            <a:r>
              <a:rPr lang="en-US" sz="1200" b="0" i="0" dirty="0">
                <a:solidFill>
                  <a:srgbClr val="202122"/>
                </a:solidFill>
                <a:effectLst/>
                <a:latin typeface="Arial" panose="020B0604020202020204" pitchFamily="34" charset="0"/>
              </a:rPr>
              <a:t> (</a:t>
            </a:r>
            <a:r>
              <a:rPr lang="en-US" sz="1200" b="0" i="0" u="none" strike="noStrike" dirty="0">
                <a:solidFill>
                  <a:srgbClr val="202122"/>
                </a:solidFill>
                <a:effectLst/>
                <a:latin typeface="Arial" panose="020B0604020202020204" pitchFamily="34" charset="0"/>
                <a:hlinkClick r:id="rId3" tooltip="Bengali language"/>
              </a:rPr>
              <a:t>Bengali</a:t>
            </a:r>
            <a:r>
              <a:rPr lang="en-US" sz="1200" b="0" i="0" dirty="0">
                <a:solidFill>
                  <a:srgbClr val="202122"/>
                </a:solidFill>
                <a:effectLst/>
                <a:latin typeface="Arial" panose="020B0604020202020204" pitchFamily="34" charset="0"/>
              </a:rPr>
              <a:t>: </a:t>
            </a:r>
            <a:r>
              <a:rPr lang="en-US" sz="1200" b="0" i="0" dirty="0" err="1">
                <a:solidFill>
                  <a:srgbClr val="202122"/>
                </a:solidFill>
                <a:effectLst/>
                <a:latin typeface="Arial" panose="020B0604020202020204" pitchFamily="34" charset="0"/>
              </a:rPr>
              <a:t>নওগাঁ</a:t>
            </a:r>
            <a:r>
              <a:rPr lang="en-US" sz="1200" b="0" i="0" dirty="0">
                <a:solidFill>
                  <a:srgbClr val="202122"/>
                </a:solidFill>
                <a:effectLst/>
                <a:latin typeface="Arial" panose="020B0604020202020204" pitchFamily="34" charset="0"/>
              </a:rPr>
              <a:t> </a:t>
            </a:r>
            <a:r>
              <a:rPr lang="en-US" sz="1200" b="0" i="0" dirty="0" err="1">
                <a:solidFill>
                  <a:srgbClr val="202122"/>
                </a:solidFill>
                <a:effectLst/>
                <a:latin typeface="Arial" panose="020B0604020202020204" pitchFamily="34" charset="0"/>
              </a:rPr>
              <a:t>সরকারি</a:t>
            </a:r>
            <a:r>
              <a:rPr lang="en-US" sz="1200" b="0" i="0" dirty="0">
                <a:solidFill>
                  <a:srgbClr val="202122"/>
                </a:solidFill>
                <a:effectLst/>
                <a:latin typeface="Arial" panose="020B0604020202020204" pitchFamily="34" charset="0"/>
              </a:rPr>
              <a:t> </a:t>
            </a:r>
            <a:r>
              <a:rPr lang="en-US" sz="1200" b="0" i="0" dirty="0" err="1">
                <a:solidFill>
                  <a:srgbClr val="202122"/>
                </a:solidFill>
                <a:effectLst/>
                <a:latin typeface="Arial" panose="020B0604020202020204" pitchFamily="34" charset="0"/>
              </a:rPr>
              <a:t>কলেজ</a:t>
            </a:r>
            <a:r>
              <a:rPr lang="en-US" sz="1200" b="0" i="0" dirty="0">
                <a:solidFill>
                  <a:srgbClr val="202122"/>
                </a:solidFill>
                <a:effectLst/>
                <a:latin typeface="Arial" panose="020B0604020202020204" pitchFamily="34" charset="0"/>
              </a:rPr>
              <a:t>) is a public educational institution based in </a:t>
            </a:r>
            <a:r>
              <a:rPr lang="en-US" sz="1200" b="0" i="0" u="none" strike="noStrike" dirty="0" err="1">
                <a:solidFill>
                  <a:srgbClr val="202122"/>
                </a:solidFill>
                <a:effectLst/>
                <a:latin typeface="Arial" panose="020B0604020202020204" pitchFamily="34" charset="0"/>
                <a:hlinkClick r:id="rId4" tooltip="Naogaon District"/>
              </a:rPr>
              <a:t>Naogaon</a:t>
            </a:r>
            <a:r>
              <a:rPr lang="en-US" sz="1200" b="0" i="0" u="none" strike="noStrike" dirty="0">
                <a:solidFill>
                  <a:srgbClr val="202122"/>
                </a:solidFill>
                <a:effectLst/>
                <a:latin typeface="Arial" panose="020B0604020202020204" pitchFamily="34" charset="0"/>
                <a:hlinkClick r:id="rId4" tooltip="Naogaon District"/>
              </a:rPr>
              <a:t> District</a:t>
            </a:r>
            <a:r>
              <a:rPr lang="en-US" sz="1200" b="0" i="0" dirty="0">
                <a:solidFill>
                  <a:srgbClr val="202122"/>
                </a:solidFill>
                <a:effectLst/>
                <a:latin typeface="Arial" panose="020B0604020202020204" pitchFamily="34" charset="0"/>
              </a:rPr>
              <a:t>, </a:t>
            </a:r>
            <a:r>
              <a:rPr lang="en-US" sz="1200" b="0" i="0" u="none" strike="noStrike" dirty="0">
                <a:solidFill>
                  <a:srgbClr val="202122"/>
                </a:solidFill>
                <a:effectLst/>
                <a:latin typeface="Arial" panose="020B0604020202020204" pitchFamily="34" charset="0"/>
                <a:hlinkClick r:id="rId5" tooltip="Bangladesh"/>
              </a:rPr>
              <a:t>Bangladesh</a:t>
            </a:r>
            <a:r>
              <a:rPr lang="en-US" sz="1200" b="0" i="0" dirty="0">
                <a:solidFill>
                  <a:srgbClr val="202122"/>
                </a:solidFill>
                <a:effectLst/>
                <a:latin typeface="Arial" panose="020B0604020202020204" pitchFamily="34" charset="0"/>
              </a:rPr>
              <a:t>. It was established in 1962</a:t>
            </a:r>
            <a:r>
              <a:rPr lang="en-US" sz="1200" b="0" i="0" u="none" strike="noStrike" baseline="30000" dirty="0">
                <a:solidFill>
                  <a:srgbClr val="202122"/>
                </a:solidFill>
                <a:effectLst/>
                <a:latin typeface="Arial" panose="020B0604020202020204" pitchFamily="34" charset="0"/>
                <a:hlinkClick r:id="rId6"/>
              </a:rPr>
              <a:t>[2]</a:t>
            </a:r>
            <a:r>
              <a:rPr lang="en-US" sz="1200" b="0" i="0" dirty="0">
                <a:solidFill>
                  <a:srgbClr val="202122"/>
                </a:solidFill>
                <a:effectLst/>
                <a:latin typeface="Arial" panose="020B0604020202020204" pitchFamily="34" charset="0"/>
              </a:rPr>
              <a:t> with 300 students, and currently serves about 16,000. It is situated at the north-east part of </a:t>
            </a:r>
            <a:r>
              <a:rPr lang="en-US" sz="1200" b="0" i="0" dirty="0" err="1">
                <a:solidFill>
                  <a:srgbClr val="202122"/>
                </a:solidFill>
                <a:effectLst/>
                <a:latin typeface="Arial" panose="020B0604020202020204" pitchFamily="34" charset="0"/>
              </a:rPr>
              <a:t>Naogaon</a:t>
            </a:r>
            <a:r>
              <a:rPr lang="en-US" sz="1200" b="0" i="0" dirty="0">
                <a:solidFill>
                  <a:srgbClr val="202122"/>
                </a:solidFill>
                <a:effectLst/>
                <a:latin typeface="Arial" panose="020B0604020202020204" pitchFamily="34" charset="0"/>
              </a:rPr>
              <a:t> and is authorized by the </a:t>
            </a:r>
            <a:r>
              <a:rPr lang="en-US" sz="1200" b="0" i="0" u="none" strike="noStrike" dirty="0">
                <a:solidFill>
                  <a:srgbClr val="202122"/>
                </a:solidFill>
                <a:effectLst/>
                <a:latin typeface="Arial" panose="020B0604020202020204" pitchFamily="34" charset="0"/>
                <a:hlinkClick r:id="rId7" tooltip="National University (Bangladesh)"/>
              </a:rPr>
              <a:t>National University</a:t>
            </a:r>
            <a:r>
              <a:rPr lang="en-US" sz="1200" b="0" i="0" dirty="0">
                <a:solidFill>
                  <a:srgbClr val="202122"/>
                </a:solidFill>
                <a:effectLst/>
                <a:latin typeface="Arial" panose="020B0604020202020204" pitchFamily="34" charset="0"/>
              </a:rPr>
              <a:t>.</a:t>
            </a:r>
          </a:p>
          <a:p>
            <a:pPr algn="l"/>
            <a:r>
              <a:rPr lang="en-US" sz="1200" b="0" i="0" dirty="0">
                <a:solidFill>
                  <a:srgbClr val="202122"/>
                </a:solidFill>
                <a:effectLst/>
                <a:latin typeface="Arial" panose="020B0604020202020204" pitchFamily="34" charset="0"/>
              </a:rPr>
              <a:t>Its 11-acre (45,000 m</a:t>
            </a:r>
            <a:r>
              <a:rPr lang="en-US" sz="1200" b="0" i="0" baseline="30000" dirty="0">
                <a:solidFill>
                  <a:srgbClr val="202122"/>
                </a:solidFill>
                <a:effectLst/>
                <a:latin typeface="Arial" panose="020B0604020202020204" pitchFamily="34" charset="0"/>
              </a:rPr>
              <a:t>2</a:t>
            </a:r>
            <a:r>
              <a:rPr lang="en-US" sz="1200" b="0" i="0" dirty="0">
                <a:solidFill>
                  <a:srgbClr val="202122"/>
                </a:solidFill>
                <a:effectLst/>
                <a:latin typeface="Arial" panose="020B0604020202020204" pitchFamily="34" charset="0"/>
              </a:rPr>
              <a:t>) campus has two three-story buildings, one of which is used for administrative and academic purpose that also includes a library enriched with more than 25,000 books and another building is for science faculty.</a:t>
            </a:r>
          </a:p>
          <a:p>
            <a:pPr algn="l"/>
            <a:r>
              <a:rPr lang="en-US" sz="1200" b="0" i="0" dirty="0" err="1">
                <a:solidFill>
                  <a:srgbClr val="202122"/>
                </a:solidFill>
                <a:effectLst/>
                <a:latin typeface="Arial" panose="020B0604020202020204" pitchFamily="34" charset="0"/>
              </a:rPr>
              <a:t>Naogaon</a:t>
            </a:r>
            <a:r>
              <a:rPr lang="en-US" sz="1200" b="0" i="0" dirty="0">
                <a:solidFill>
                  <a:srgbClr val="202122"/>
                </a:solidFill>
                <a:effectLst/>
                <a:latin typeface="Arial" panose="020B0604020202020204" pitchFamily="34" charset="0"/>
              </a:rPr>
              <a:t> Government College was nationalized in 1980.</a:t>
            </a:r>
          </a:p>
        </p:txBody>
      </p:sp>
      <p:pic>
        <p:nvPicPr>
          <p:cNvPr id="9218" name="Picture 2">
            <a:extLst>
              <a:ext uri="{FF2B5EF4-FFF2-40B4-BE49-F238E27FC236}">
                <a16:creationId xmlns:a16="http://schemas.microsoft.com/office/drawing/2014/main" id="{0EC7A388-AE93-762E-E89F-BC97E9EDA64A}"/>
              </a:ext>
            </a:extLst>
          </p:cNvPr>
          <p:cNvPicPr>
            <a:picLocks noGrp="1" noChangeAspect="1" noChangeArrowheads="1"/>
          </p:cNvPicPr>
          <p:nvPr>
            <p:ph sz="quarter" idx="19"/>
          </p:nvPr>
        </p:nvPicPr>
        <p:blipFill>
          <a:blip r:embed="rId8">
            <a:extLst>
              <a:ext uri="{28A0092B-C50C-407E-A947-70E740481C1C}">
                <a14:useLocalDpi xmlns:a14="http://schemas.microsoft.com/office/drawing/2010/main" val="0"/>
              </a:ext>
            </a:extLst>
          </a:blip>
          <a:srcRect/>
          <a:stretch>
            <a:fillRect/>
          </a:stretch>
        </p:blipFill>
        <p:spPr bwMode="auto">
          <a:xfrm>
            <a:off x="4210504" y="1534885"/>
            <a:ext cx="7858084" cy="4415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24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arn(inVertical)">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218"/>
                                        </p:tgtEl>
                                        <p:attrNameLst>
                                          <p:attrName>style.visibility</p:attrName>
                                        </p:attrNameLst>
                                      </p:cBhvr>
                                      <p:to>
                                        <p:strVal val="visible"/>
                                      </p:to>
                                    </p:set>
                                    <p:anim calcmode="lin" valueType="num">
                                      <p:cBhvr additive="base">
                                        <p:cTn id="29" dur="500" fill="hold"/>
                                        <p:tgtEl>
                                          <p:spTgt spid="9218"/>
                                        </p:tgtEl>
                                        <p:attrNameLst>
                                          <p:attrName>ppt_x</p:attrName>
                                        </p:attrNameLst>
                                      </p:cBhvr>
                                      <p:tavLst>
                                        <p:tav tm="0">
                                          <p:val>
                                            <p:strVal val="#ppt_x"/>
                                          </p:val>
                                        </p:tav>
                                        <p:tav tm="100000">
                                          <p:val>
                                            <p:strVal val="#ppt_x"/>
                                          </p:val>
                                        </p:tav>
                                      </p:tavLst>
                                    </p:anim>
                                    <p:anim calcmode="lin" valueType="num">
                                      <p:cBhvr additive="base">
                                        <p:cTn id="30"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p:txBody>
          <a:bodyPr>
            <a:normAutofit/>
          </a:bodyPr>
          <a:lstStyle/>
          <a:p>
            <a:r>
              <a:rPr lang="en-US" dirty="0" err="1"/>
              <a:t>Naogaon</a:t>
            </a:r>
            <a:r>
              <a:rPr lang="en-US" dirty="0"/>
              <a:t> City</a:t>
            </a:r>
          </a:p>
        </p:txBody>
      </p:sp>
      <p:graphicFrame>
        <p:nvGraphicFramePr>
          <p:cNvPr id="2" name="Content Placeholder 1">
            <a:extLst>
              <a:ext uri="{FF2B5EF4-FFF2-40B4-BE49-F238E27FC236}">
                <a16:creationId xmlns:a16="http://schemas.microsoft.com/office/drawing/2014/main" id="{CD8C4606-7DB0-B26B-B074-34FAC868DDA2}"/>
              </a:ext>
            </a:extLst>
          </p:cNvPr>
          <p:cNvGraphicFramePr>
            <a:graphicFrameLocks noGrp="1"/>
          </p:cNvGraphicFramePr>
          <p:nvPr>
            <p:ph sz="quarter" idx="14"/>
            <p:extLst>
              <p:ext uri="{D42A27DB-BD31-4B8C-83A1-F6EECF244321}">
                <p14:modId xmlns:p14="http://schemas.microsoft.com/office/powerpoint/2010/main" val="1364786573"/>
              </p:ext>
            </p:extLst>
          </p:nvPr>
        </p:nvGraphicFramePr>
        <p:xfrm>
          <a:off x="787178" y="2697480"/>
          <a:ext cx="6136138" cy="3154680"/>
        </p:xfrm>
        <a:graphic>
          <a:graphicData uri="http://schemas.openxmlformats.org/drawingml/2006/table">
            <a:tbl>
              <a:tblPr/>
              <a:tblGrid>
                <a:gridCol w="3068069">
                  <a:extLst>
                    <a:ext uri="{9D8B030D-6E8A-4147-A177-3AD203B41FA5}">
                      <a16:colId xmlns:a16="http://schemas.microsoft.com/office/drawing/2014/main" val="2442467701"/>
                    </a:ext>
                  </a:extLst>
                </a:gridCol>
                <a:gridCol w="3068069">
                  <a:extLst>
                    <a:ext uri="{9D8B030D-6E8A-4147-A177-3AD203B41FA5}">
                      <a16:colId xmlns:a16="http://schemas.microsoft.com/office/drawing/2014/main" val="4166886242"/>
                    </a:ext>
                  </a:extLst>
                </a:gridCol>
              </a:tblGrid>
              <a:tr h="305331">
                <a:tc>
                  <a:txBody>
                    <a:bodyPr/>
                    <a:lstStyle/>
                    <a:p>
                      <a:pPr algn="l" fontAlgn="t"/>
                      <a:r>
                        <a:rPr lang="en-US" sz="1300">
                          <a:effectLst/>
                        </a:rPr>
                        <a:t>Country</a:t>
                      </a:r>
                    </a:p>
                  </a:txBody>
                  <a:tcPr marL="66343" marR="66343" marT="33171" marB="33171">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300">
                          <a:effectLst/>
                        </a:rPr>
                        <a:t> </a:t>
                      </a:r>
                      <a:r>
                        <a:rPr lang="en-US" sz="1300" u="none" strike="noStrike">
                          <a:effectLst/>
                          <a:hlinkClick r:id="rId3" tooltip="Bangladesh"/>
                        </a:rPr>
                        <a:t>Bangladesh</a:t>
                      </a:r>
                      <a:endParaRPr lang="en-US" sz="1300">
                        <a:effectLst/>
                      </a:endParaRPr>
                    </a:p>
                  </a:txBody>
                  <a:tcPr marL="66343" marR="66343" marT="33171" marB="33171">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382149226"/>
                  </a:ext>
                </a:extLst>
              </a:tr>
              <a:tr h="292241">
                <a:tc>
                  <a:txBody>
                    <a:bodyPr/>
                    <a:lstStyle/>
                    <a:p>
                      <a:pPr algn="l" fontAlgn="t"/>
                      <a:r>
                        <a:rPr lang="en-US" sz="1300" u="none" strike="noStrike">
                          <a:effectLst/>
                          <a:hlinkClick r:id="rId4" tooltip="Divisions of Bangladesh"/>
                        </a:rPr>
                        <a:t>Division</a:t>
                      </a:r>
                      <a:endParaRPr lang="en-US" sz="1300">
                        <a:effectLst/>
                      </a:endParaRPr>
                    </a:p>
                  </a:txBody>
                  <a:tcPr marL="66343" marR="66343" marT="33171" marB="33171">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300" u="none" strike="noStrike" dirty="0" err="1">
                          <a:effectLst/>
                          <a:hlinkClick r:id="rId5" tooltip="Rajshahi Division"/>
                        </a:rPr>
                        <a:t>Rajshahi</a:t>
                      </a:r>
                      <a:r>
                        <a:rPr lang="en-US" sz="1300" u="none" strike="noStrike" dirty="0">
                          <a:effectLst/>
                          <a:hlinkClick r:id="rId5" tooltip="Rajshahi Division"/>
                        </a:rPr>
                        <a:t> Division</a:t>
                      </a:r>
                      <a:endParaRPr lang="en-US" sz="1300" dirty="0">
                        <a:effectLst/>
                      </a:endParaRPr>
                    </a:p>
                  </a:txBody>
                  <a:tcPr marL="66343" marR="66343" marT="33171" marB="33171">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30040460"/>
                  </a:ext>
                </a:extLst>
              </a:tr>
              <a:tr h="292241">
                <a:tc>
                  <a:txBody>
                    <a:bodyPr/>
                    <a:lstStyle/>
                    <a:p>
                      <a:pPr algn="l" fontAlgn="t"/>
                      <a:r>
                        <a:rPr lang="en-US" sz="1300" dirty="0">
                          <a:effectLst/>
                        </a:rPr>
                        <a:t>Headquarters</a:t>
                      </a:r>
                    </a:p>
                  </a:txBody>
                  <a:tcPr marL="66343" marR="66343" marT="33171" marB="33171">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300" u="none" strike="noStrike">
                          <a:effectLst/>
                          <a:hlinkClick r:id="rId6" tooltip="Naogaon"/>
                        </a:rPr>
                        <a:t>Naogaon</a:t>
                      </a:r>
                      <a:endParaRPr lang="en-US" sz="1300">
                        <a:effectLst/>
                      </a:endParaRPr>
                    </a:p>
                  </a:txBody>
                  <a:tcPr marL="66343" marR="66343" marT="33171" marB="33171">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87583773"/>
                  </a:ext>
                </a:extLst>
              </a:tr>
              <a:tr h="292241">
                <a:tc gridSpan="2">
                  <a:txBody>
                    <a:bodyPr/>
                    <a:lstStyle/>
                    <a:p>
                      <a:pPr algn="l" fontAlgn="t"/>
                      <a:r>
                        <a:rPr lang="en-US" sz="1300" dirty="0">
                          <a:effectLst/>
                        </a:rPr>
                        <a:t>Government</a:t>
                      </a:r>
                      <a:endParaRPr lang="en-US" sz="1300" b="0" dirty="0">
                        <a:effectLst/>
                      </a:endParaRPr>
                    </a:p>
                  </a:txBody>
                  <a:tcPr marL="66343" marR="66343" marT="33171" marB="33171">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hMerge="1">
                  <a:txBody>
                    <a:bodyPr/>
                    <a:lstStyle/>
                    <a:p>
                      <a:endParaRPr lang="en-US"/>
                    </a:p>
                  </a:txBody>
                  <a:tcPr/>
                </a:tc>
                <a:extLst>
                  <a:ext uri="{0D108BD9-81ED-4DB2-BD59-A6C34878D82A}">
                    <a16:rowId xmlns:a16="http://schemas.microsoft.com/office/drawing/2014/main" val="1013207653"/>
                  </a:ext>
                </a:extLst>
              </a:tr>
              <a:tr h="292241">
                <a:tc>
                  <a:txBody>
                    <a:bodyPr/>
                    <a:lstStyle/>
                    <a:p>
                      <a:pPr algn="l" fontAlgn="t"/>
                      <a:r>
                        <a:rPr lang="en-US" sz="1300">
                          <a:effectLst/>
                        </a:rPr>
                        <a:t> • </a:t>
                      </a:r>
                      <a:r>
                        <a:rPr lang="en-US" sz="1300" u="none" strike="noStrike">
                          <a:effectLst/>
                          <a:hlinkClick r:id="rId7" tooltip="Deputy Commissioner (Bangladesh)"/>
                        </a:rPr>
                        <a:t>Deputy Commissioner</a:t>
                      </a:r>
                      <a:endParaRPr lang="en-US" sz="1300">
                        <a:effectLst/>
                      </a:endParaRPr>
                    </a:p>
                  </a:txBody>
                  <a:tcPr marL="66343" marR="66343" marT="33171" marB="33171">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300" dirty="0">
                          <a:effectLst/>
                        </a:rPr>
                        <a:t>Md Golam </a:t>
                      </a:r>
                      <a:r>
                        <a:rPr lang="en-US" sz="1300" dirty="0" err="1">
                          <a:effectLst/>
                        </a:rPr>
                        <a:t>Maola</a:t>
                      </a:r>
                      <a:endParaRPr lang="en-US" sz="1300" dirty="0">
                        <a:effectLst/>
                      </a:endParaRPr>
                    </a:p>
                  </a:txBody>
                  <a:tcPr marL="66343" marR="66343" marT="33171" marB="33171">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61835980"/>
                  </a:ext>
                </a:extLst>
              </a:tr>
              <a:tr h="292241">
                <a:tc gridSpan="2">
                  <a:txBody>
                    <a:bodyPr/>
                    <a:lstStyle/>
                    <a:p>
                      <a:pPr algn="l" fontAlgn="t"/>
                      <a:r>
                        <a:rPr lang="en-US" sz="1300" dirty="0">
                          <a:effectLst/>
                        </a:rPr>
                        <a:t>Area</a:t>
                      </a:r>
                      <a:endParaRPr lang="en-US" sz="1300" b="0" dirty="0">
                        <a:effectLst/>
                      </a:endParaRPr>
                    </a:p>
                  </a:txBody>
                  <a:tcPr marL="66343" marR="66343" marT="33171" marB="33171">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hMerge="1">
                  <a:txBody>
                    <a:bodyPr/>
                    <a:lstStyle/>
                    <a:p>
                      <a:endParaRPr lang="en-US"/>
                    </a:p>
                  </a:txBody>
                  <a:tcPr/>
                </a:tc>
                <a:extLst>
                  <a:ext uri="{0D108BD9-81ED-4DB2-BD59-A6C34878D82A}">
                    <a16:rowId xmlns:a16="http://schemas.microsoft.com/office/drawing/2014/main" val="2204568740"/>
                  </a:ext>
                </a:extLst>
              </a:tr>
              <a:tr h="511421">
                <a:tc>
                  <a:txBody>
                    <a:bodyPr/>
                    <a:lstStyle/>
                    <a:p>
                      <a:pPr algn="l" fontAlgn="t"/>
                      <a:r>
                        <a:rPr lang="en-US" sz="1300">
                          <a:effectLst/>
                        </a:rPr>
                        <a:t> • Total</a:t>
                      </a:r>
                    </a:p>
                  </a:txBody>
                  <a:tcPr marL="66343" marR="66343" marT="33171" marB="33171">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300">
                          <a:effectLst/>
                        </a:rPr>
                        <a:t>3,435.67 km</a:t>
                      </a:r>
                      <a:r>
                        <a:rPr lang="en-US" sz="1300" baseline="30000">
                          <a:effectLst/>
                        </a:rPr>
                        <a:t>2</a:t>
                      </a:r>
                      <a:r>
                        <a:rPr lang="en-US" sz="1300">
                          <a:effectLst/>
                        </a:rPr>
                        <a:t> (1,326.52 sq mi)</a:t>
                      </a:r>
                    </a:p>
                  </a:txBody>
                  <a:tcPr marL="66343" marR="66343" marT="33171" marB="33171">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597506949"/>
                  </a:ext>
                </a:extLst>
              </a:tr>
              <a:tr h="292241">
                <a:tc gridSpan="2">
                  <a:txBody>
                    <a:bodyPr/>
                    <a:lstStyle/>
                    <a:p>
                      <a:pPr algn="l" fontAlgn="t"/>
                      <a:r>
                        <a:rPr lang="en-US" sz="1300" dirty="0">
                          <a:effectLst/>
                        </a:rPr>
                        <a:t>Population</a:t>
                      </a:r>
                      <a:r>
                        <a:rPr lang="en-US" sz="1300" b="0" dirty="0">
                          <a:effectLst/>
                        </a:rPr>
                        <a:t> (</a:t>
                      </a:r>
                      <a:r>
                        <a:rPr lang="en-US" sz="1300" b="0" u="none" strike="noStrike" dirty="0">
                          <a:effectLst/>
                          <a:hlinkClick r:id="rId8" tooltip="2022 Bangladeshi census"/>
                        </a:rPr>
                        <a:t>2022</a:t>
                      </a:r>
                      <a:r>
                        <a:rPr lang="en-US" sz="1300" b="0" dirty="0">
                          <a:effectLst/>
                        </a:rPr>
                        <a:t>)</a:t>
                      </a:r>
                    </a:p>
                  </a:txBody>
                  <a:tcPr marL="66343" marR="66343" marT="33171" marB="33171">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hMerge="1">
                  <a:txBody>
                    <a:bodyPr/>
                    <a:lstStyle/>
                    <a:p>
                      <a:endParaRPr lang="en-US"/>
                    </a:p>
                  </a:txBody>
                  <a:tcPr/>
                </a:tc>
                <a:extLst>
                  <a:ext uri="{0D108BD9-81ED-4DB2-BD59-A6C34878D82A}">
                    <a16:rowId xmlns:a16="http://schemas.microsoft.com/office/drawing/2014/main" val="3206503762"/>
                  </a:ext>
                </a:extLst>
              </a:tr>
              <a:tr h="292241">
                <a:tc>
                  <a:txBody>
                    <a:bodyPr/>
                    <a:lstStyle/>
                    <a:p>
                      <a:pPr algn="l" fontAlgn="t"/>
                      <a:r>
                        <a:rPr lang="en-US" sz="1300">
                          <a:effectLst/>
                        </a:rPr>
                        <a:t> • Total</a:t>
                      </a:r>
                    </a:p>
                  </a:txBody>
                  <a:tcPr marL="66343" marR="66343" marT="33171" marB="33171">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300">
                          <a:effectLst/>
                        </a:rPr>
                        <a:t>2,784,599</a:t>
                      </a:r>
                    </a:p>
                  </a:txBody>
                  <a:tcPr marL="66343" marR="66343" marT="33171" marB="33171">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50476645"/>
                  </a:ext>
                </a:extLst>
              </a:tr>
              <a:tr h="292241">
                <a:tc>
                  <a:txBody>
                    <a:bodyPr/>
                    <a:lstStyle/>
                    <a:p>
                      <a:pPr algn="l" fontAlgn="t"/>
                      <a:r>
                        <a:rPr lang="en-US" sz="1300">
                          <a:effectLst/>
                        </a:rPr>
                        <a:t> • Density</a:t>
                      </a:r>
                    </a:p>
                  </a:txBody>
                  <a:tcPr marL="66343" marR="66343" marT="33171" marB="33171">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300" dirty="0">
                          <a:effectLst/>
                        </a:rPr>
                        <a:t>810/km</a:t>
                      </a:r>
                      <a:r>
                        <a:rPr lang="en-US" sz="1300" baseline="30000" dirty="0">
                          <a:effectLst/>
                        </a:rPr>
                        <a:t>2</a:t>
                      </a:r>
                      <a:r>
                        <a:rPr lang="en-US" sz="1300" dirty="0">
                          <a:effectLst/>
                        </a:rPr>
                        <a:t> (2,100/sq mi)</a:t>
                      </a:r>
                    </a:p>
                  </a:txBody>
                  <a:tcPr marL="66343" marR="66343" marT="33171" marB="33171">
                    <a:lnL w="4763" cap="flat" cmpd="sng" algn="ctr">
                      <a:solidFill>
                        <a:srgbClr val="A2A9B1"/>
                      </a:solidFill>
                      <a:prstDash val="solid"/>
                      <a:round/>
                      <a:headEnd type="none" w="med" len="med"/>
                      <a:tailEnd type="none" w="med" len="med"/>
                    </a:lnL>
                    <a:lnR w="4763" cap="flat" cmpd="sng" algn="ctr">
                      <a:solidFill>
                        <a:srgbClr val="A2A9B1"/>
                      </a:solidFill>
                      <a:prstDash val="solid"/>
                      <a:round/>
                      <a:headEnd type="none" w="med" len="med"/>
                      <a:tailEnd type="none" w="med" len="med"/>
                    </a:lnR>
                    <a:lnT w="4763" cap="flat" cmpd="sng" algn="ctr">
                      <a:solidFill>
                        <a:srgbClr val="A2A9B1"/>
                      </a:solidFill>
                      <a:prstDash val="solid"/>
                      <a:round/>
                      <a:headEnd type="none" w="med" len="med"/>
                      <a:tailEnd type="none" w="med" len="med"/>
                    </a:lnT>
                    <a:lnB w="4763"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06837702"/>
                  </a:ext>
                </a:extLst>
              </a:tr>
            </a:tbl>
          </a:graphicData>
        </a:graphic>
      </p:graphicFrame>
      <p:pic>
        <p:nvPicPr>
          <p:cNvPr id="1026" name="Picture 2">
            <a:extLst>
              <a:ext uri="{FF2B5EF4-FFF2-40B4-BE49-F238E27FC236}">
                <a16:creationId xmlns:a16="http://schemas.microsoft.com/office/drawing/2014/main" id="{F9B38B13-5F5E-3DF2-AEF4-76544D5E54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219075" cy="13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29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map of bangladesh with red highlighted&#10;&#10;Description automatically generated">
            <a:extLst>
              <a:ext uri="{FF2B5EF4-FFF2-40B4-BE49-F238E27FC236}">
                <a16:creationId xmlns:a16="http://schemas.microsoft.com/office/drawing/2014/main" id="{2C342712-199C-C167-7B12-55739ED7F1EC}"/>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5309" r="5309"/>
          <a:stretch>
            <a:fillRect/>
          </a:stretch>
        </p:blipFill>
        <p:spPr/>
      </p:pic>
      <p:sp>
        <p:nvSpPr>
          <p:cNvPr id="10" name="TextBox 9">
            <a:extLst>
              <a:ext uri="{FF2B5EF4-FFF2-40B4-BE49-F238E27FC236}">
                <a16:creationId xmlns:a16="http://schemas.microsoft.com/office/drawing/2014/main" id="{13105C7A-9BD5-99D9-77EC-7DC181D9D3E7}"/>
              </a:ext>
            </a:extLst>
          </p:cNvPr>
          <p:cNvSpPr txBox="1"/>
          <p:nvPr/>
        </p:nvSpPr>
        <p:spPr>
          <a:xfrm>
            <a:off x="7710836" y="6858000"/>
            <a:ext cx="4481164" cy="230832"/>
          </a:xfrm>
          <a:prstGeom prst="rect">
            <a:avLst/>
          </a:prstGeom>
          <a:noFill/>
        </p:spPr>
        <p:txBody>
          <a:bodyPr wrap="square" rtlCol="0">
            <a:spAutoFit/>
          </a:bodyPr>
          <a:lstStyle/>
          <a:p>
            <a:r>
              <a:rPr lang="en-US" sz="900">
                <a:hlinkClick r:id="rId4" tooltip="https://commons.wikimedia.org/wiki/Category:SVG_locator_maps_of_districts_of_Bangladesh"/>
              </a:rPr>
              <a:t>This Photo</a:t>
            </a:r>
            <a:r>
              <a:rPr lang="en-US" sz="900"/>
              <a:t> by Unknown Author is licensed under </a:t>
            </a:r>
            <a:r>
              <a:rPr lang="en-US" sz="900">
                <a:hlinkClick r:id="rId5" tooltip="https://creativecommons.org/licenses/by-sa/3.0/"/>
              </a:rPr>
              <a:t>CC BY-SA</a:t>
            </a:r>
            <a:endParaRPr lang="en-US" sz="900"/>
          </a:p>
        </p:txBody>
      </p:sp>
      <p:sp>
        <p:nvSpPr>
          <p:cNvPr id="16" name="AutoShape 4">
            <a:extLst>
              <a:ext uri="{FF2B5EF4-FFF2-40B4-BE49-F238E27FC236}">
                <a16:creationId xmlns:a16="http://schemas.microsoft.com/office/drawing/2014/main" id="{4166A027-335E-710D-2F4A-D8BB83BA4E8E}"/>
              </a:ext>
            </a:extLst>
          </p:cNvPr>
          <p:cNvSpPr>
            <a:spLocks noGrp="1" noChangeAspect="1" noChangeArrowheads="1"/>
          </p:cNvSpPr>
          <p:nvPr>
            <p:ph type="ctrTitle"/>
          </p:nvPr>
        </p:nvSpPr>
        <p:spPr bwMode="auto">
          <a:xfrm>
            <a:off x="295502" y="1064523"/>
            <a:ext cx="7266876" cy="45639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3600" dirty="0"/>
              <a:t>Most historical place called </a:t>
            </a:r>
            <a:r>
              <a:rPr lang="en-US" sz="3600" dirty="0" err="1"/>
              <a:t>paharpur</a:t>
            </a:r>
            <a:endParaRPr lang="en-US" sz="3600" dirty="0"/>
          </a:p>
        </p:txBody>
      </p:sp>
      <p:pic>
        <p:nvPicPr>
          <p:cNvPr id="3078" name="Picture 6">
            <a:extLst>
              <a:ext uri="{FF2B5EF4-FFF2-40B4-BE49-F238E27FC236}">
                <a16:creationId xmlns:a16="http://schemas.microsoft.com/office/drawing/2014/main" id="{01B5965C-6B56-3839-0C31-761CF378B5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7312" y="2388731"/>
            <a:ext cx="4481164" cy="3497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02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barn(inVertical)">
                                      <p:cBhvr>
                                        <p:cTn id="12" dur="500"/>
                                        <p:tgtEl>
                                          <p:spTgt spid="307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title"/>
          </p:nvPr>
        </p:nvSpPr>
        <p:spPr/>
        <p:txBody>
          <a:bodyPr/>
          <a:lstStyle/>
          <a:p>
            <a:r>
              <a:rPr lang="en-US" dirty="0"/>
              <a:t>Some historical places</a:t>
            </a:r>
          </a:p>
        </p:txBody>
      </p:sp>
      <p:sp>
        <p:nvSpPr>
          <p:cNvPr id="15" name="Subtitle 14">
            <a:extLst>
              <a:ext uri="{FF2B5EF4-FFF2-40B4-BE49-F238E27FC236}">
                <a16:creationId xmlns:a16="http://schemas.microsoft.com/office/drawing/2014/main" id="{B7886DF7-FA3D-4AD1-AEC1-578EA3AC8C7D}"/>
              </a:ext>
            </a:extLst>
          </p:cNvPr>
          <p:cNvSpPr>
            <a:spLocks noGrp="1"/>
          </p:cNvSpPr>
          <p:nvPr>
            <p:ph type="subTitle" idx="1"/>
          </p:nvPr>
        </p:nvSpPr>
        <p:spPr/>
        <p:txBody>
          <a:bodyPr/>
          <a:lstStyle/>
          <a:p>
            <a:r>
              <a:rPr lang="en-US" dirty="0" err="1"/>
              <a:t>Naogaon</a:t>
            </a:r>
            <a:r>
              <a:rPr lang="en-US" dirty="0"/>
              <a:t> City</a:t>
            </a:r>
          </a:p>
        </p:txBody>
      </p:sp>
      <p:pic>
        <p:nvPicPr>
          <p:cNvPr id="6" name="Picture Placeholder 5" descr="A collage of different buildings&#10;&#10;Description automatically generated">
            <a:extLst>
              <a:ext uri="{FF2B5EF4-FFF2-40B4-BE49-F238E27FC236}">
                <a16:creationId xmlns:a16="http://schemas.microsoft.com/office/drawing/2014/main" id="{8C137061-CCEA-BB22-60B2-DF53578AAB3D}"/>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t="6200" b="6200"/>
          <a:stretch>
            <a:fillRect/>
          </a:stretch>
        </p:blipFill>
        <p:spPr/>
      </p:pic>
      <p:sp>
        <p:nvSpPr>
          <p:cNvPr id="7" name="TextBox 6">
            <a:extLst>
              <a:ext uri="{FF2B5EF4-FFF2-40B4-BE49-F238E27FC236}">
                <a16:creationId xmlns:a16="http://schemas.microsoft.com/office/drawing/2014/main" id="{E90A0CCD-5254-DAD6-60CC-9E2FA6AB4B87}"/>
              </a:ext>
            </a:extLst>
          </p:cNvPr>
          <p:cNvSpPr txBox="1"/>
          <p:nvPr/>
        </p:nvSpPr>
        <p:spPr>
          <a:xfrm>
            <a:off x="-6099" y="6112401"/>
            <a:ext cx="6391656" cy="230832"/>
          </a:xfrm>
          <a:prstGeom prst="rect">
            <a:avLst/>
          </a:prstGeom>
          <a:noFill/>
        </p:spPr>
        <p:txBody>
          <a:bodyPr wrap="square" rtlCol="0">
            <a:spAutoFit/>
          </a:bodyPr>
          <a:lstStyle/>
          <a:p>
            <a:r>
              <a:rPr lang="en-US" sz="900">
                <a:hlinkClick r:id="rId4" tooltip="https://en.wikipedia.org/wiki/Naogaon"/>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277979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 calcmode="lin" valueType="num">
                                      <p:cBhvr additive="base">
                                        <p:cTn id="19"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B65A9-1ACB-EE49-7672-A927F8F3463B}"/>
              </a:ext>
            </a:extLst>
          </p:cNvPr>
          <p:cNvSpPr>
            <a:spLocks noGrp="1"/>
          </p:cNvSpPr>
          <p:nvPr>
            <p:ph type="title"/>
          </p:nvPr>
        </p:nvSpPr>
        <p:spPr/>
        <p:txBody>
          <a:bodyPr/>
          <a:lstStyle/>
          <a:p>
            <a:r>
              <a:rPr lang="en-US" dirty="0" err="1"/>
              <a:t>Naogaon</a:t>
            </a:r>
            <a:r>
              <a:rPr lang="en-US" dirty="0"/>
              <a:t> Medical College</a:t>
            </a:r>
          </a:p>
        </p:txBody>
      </p:sp>
      <p:sp>
        <p:nvSpPr>
          <p:cNvPr id="6" name="Content Placeholder 5">
            <a:extLst>
              <a:ext uri="{FF2B5EF4-FFF2-40B4-BE49-F238E27FC236}">
                <a16:creationId xmlns:a16="http://schemas.microsoft.com/office/drawing/2014/main" id="{2BBAABBD-8A7F-A90C-3E5F-9B47E6255AA6}"/>
              </a:ext>
            </a:extLst>
          </p:cNvPr>
          <p:cNvSpPr>
            <a:spLocks noGrp="1"/>
          </p:cNvSpPr>
          <p:nvPr>
            <p:ph sz="quarter" idx="15"/>
          </p:nvPr>
        </p:nvSpPr>
        <p:spPr/>
        <p:txBody>
          <a:bodyPr>
            <a:normAutofit/>
          </a:bodyPr>
          <a:lstStyle/>
          <a:p>
            <a:r>
              <a:rPr lang="en-US" b="1" i="0" dirty="0" err="1">
                <a:solidFill>
                  <a:srgbClr val="202122"/>
                </a:solidFill>
                <a:effectLst/>
                <a:latin typeface="Arial" panose="020B0604020202020204" pitchFamily="34" charset="0"/>
              </a:rPr>
              <a:t>Naogaon</a:t>
            </a:r>
            <a:r>
              <a:rPr lang="en-US" b="1" i="0" dirty="0">
                <a:solidFill>
                  <a:srgbClr val="202122"/>
                </a:solidFill>
                <a:effectLst/>
                <a:latin typeface="Arial" panose="020B0604020202020204" pitchFamily="34" charset="0"/>
              </a:rPr>
              <a:t> Medical College</a:t>
            </a:r>
            <a:r>
              <a:rPr lang="en-US" b="0" i="0" dirty="0">
                <a:solidFill>
                  <a:srgbClr val="202122"/>
                </a:solidFill>
                <a:effectLst/>
                <a:latin typeface="Arial" panose="020B0604020202020204" pitchFamily="34" charset="0"/>
              </a:rPr>
              <a:t> is a government medical school in </a:t>
            </a:r>
            <a:r>
              <a:rPr lang="en-US" b="0" i="0" u="none" strike="noStrike" dirty="0" err="1">
                <a:effectLst/>
                <a:latin typeface="Arial" panose="020B0604020202020204" pitchFamily="34" charset="0"/>
                <a:hlinkClick r:id="rId3" tooltip="Naogaon"/>
              </a:rPr>
              <a:t>Naogaon</a:t>
            </a:r>
            <a:r>
              <a:rPr lang="en-US" b="0" i="0" dirty="0">
                <a:solidFill>
                  <a:srgbClr val="202122"/>
                </a:solidFill>
                <a:effectLst/>
                <a:latin typeface="Arial" panose="020B0604020202020204" pitchFamily="34" charset="0"/>
              </a:rPr>
              <a:t>, </a:t>
            </a:r>
            <a:r>
              <a:rPr lang="en-US" b="0" i="0" u="none" strike="noStrike" dirty="0">
                <a:effectLst/>
                <a:latin typeface="Arial" panose="020B0604020202020204" pitchFamily="34" charset="0"/>
                <a:hlinkClick r:id="rId4" tooltip="Bangladesh"/>
              </a:rPr>
              <a:t>Bangladesh</a:t>
            </a:r>
            <a:r>
              <a:rPr lang="en-US" b="0" i="0" dirty="0">
                <a:solidFill>
                  <a:srgbClr val="202122"/>
                </a:solidFill>
                <a:effectLst/>
                <a:latin typeface="Arial" panose="020B0604020202020204" pitchFamily="34" charset="0"/>
              </a:rPr>
              <a:t>, founded in 2018 and affiliated with </a:t>
            </a:r>
            <a:r>
              <a:rPr lang="en-US" b="0" i="0" u="none" strike="noStrike" dirty="0" err="1">
                <a:effectLst/>
                <a:latin typeface="Arial" panose="020B0604020202020204" pitchFamily="34" charset="0"/>
                <a:hlinkClick r:id="rId5" tooltip="Rajshahi Medical University"/>
              </a:rPr>
              <a:t>Rajshahi</a:t>
            </a:r>
            <a:r>
              <a:rPr lang="en-US" b="0" i="0" u="none" strike="noStrike" dirty="0">
                <a:effectLst/>
                <a:latin typeface="Arial" panose="020B0604020202020204" pitchFamily="34" charset="0"/>
                <a:hlinkClick r:id="rId5" tooltip="Rajshahi Medical University"/>
              </a:rPr>
              <a:t> Medical University</a:t>
            </a:r>
            <a:r>
              <a:rPr lang="en-US" b="0" i="0" dirty="0">
                <a:solidFill>
                  <a:srgbClr val="202122"/>
                </a:solidFill>
                <a:effectLst/>
                <a:latin typeface="Arial" panose="020B0604020202020204" pitchFamily="34" charset="0"/>
              </a:rPr>
              <a:t>. The class of the first batch of 50 students was commenced on January 10, 2019, on its temporary campus of </a:t>
            </a:r>
            <a:r>
              <a:rPr lang="en-US" b="0" i="0" dirty="0" err="1">
                <a:solidFill>
                  <a:srgbClr val="202122"/>
                </a:solidFill>
                <a:effectLst/>
                <a:latin typeface="Arial" panose="020B0604020202020204" pitchFamily="34" charset="0"/>
              </a:rPr>
              <a:t>Naogaon</a:t>
            </a:r>
            <a:r>
              <a:rPr lang="en-US" b="0" i="0" dirty="0">
                <a:solidFill>
                  <a:srgbClr val="202122"/>
                </a:solidFill>
                <a:effectLst/>
                <a:latin typeface="Arial" panose="020B0604020202020204" pitchFamily="34" charset="0"/>
              </a:rPr>
              <a:t> Sadar Hospital (250 Bedded General Hospital, </a:t>
            </a:r>
            <a:r>
              <a:rPr lang="en-US" b="0" i="0" dirty="0" err="1">
                <a:solidFill>
                  <a:srgbClr val="202122"/>
                </a:solidFill>
                <a:effectLst/>
                <a:latin typeface="Arial" panose="020B0604020202020204" pitchFamily="34" charset="0"/>
              </a:rPr>
              <a:t>Naogaon</a:t>
            </a:r>
            <a:r>
              <a:rPr lang="en-US" b="0" i="0" dirty="0">
                <a:solidFill>
                  <a:srgbClr val="202122"/>
                </a:solidFill>
                <a:effectLst/>
                <a:latin typeface="Arial" panose="020B0604020202020204" pitchFamily="34" charset="0"/>
              </a:rPr>
              <a:t>)</a:t>
            </a:r>
            <a:endParaRPr lang="en-US" dirty="0"/>
          </a:p>
        </p:txBody>
      </p:sp>
      <p:pic>
        <p:nvPicPr>
          <p:cNvPr id="2050" name="Picture 2">
            <a:extLst>
              <a:ext uri="{FF2B5EF4-FFF2-40B4-BE49-F238E27FC236}">
                <a16:creationId xmlns:a16="http://schemas.microsoft.com/office/drawing/2014/main" id="{AE20FF32-3764-A3B0-2A3A-3C936D0A6D8A}"/>
              </a:ext>
            </a:extLst>
          </p:cNvPr>
          <p:cNvPicPr>
            <a:picLocks noGrp="1" noChangeAspect="1" noChangeArrowheads="1"/>
          </p:cNvPicPr>
          <p:nvPr>
            <p:ph sz="quarter" idx="16"/>
          </p:nvPr>
        </p:nvPicPr>
        <p:blipFill>
          <a:blip r:embed="rId6">
            <a:extLst>
              <a:ext uri="{28A0092B-C50C-407E-A947-70E740481C1C}">
                <a14:useLocalDpi xmlns:a14="http://schemas.microsoft.com/office/drawing/2010/main" val="0"/>
              </a:ext>
            </a:extLst>
          </a:blip>
          <a:srcRect/>
          <a:stretch>
            <a:fillRect/>
          </a:stretch>
        </p:blipFill>
        <p:spPr bwMode="auto">
          <a:xfrm>
            <a:off x="-1" y="0"/>
            <a:ext cx="4683035" cy="37359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3E809A4-3391-2E18-1678-ECE743FD31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735977"/>
            <a:ext cx="4683034" cy="3122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10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050"/>
                                        </p:tgtEl>
                                      </p:cBhvr>
                                    </p:animEffect>
                                    <p:animScale>
                                      <p:cBhvr>
                                        <p:cTn id="7" dur="250" autoRev="1" fill="hold"/>
                                        <p:tgtEl>
                                          <p:spTgt spid="2050"/>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2052"/>
                                        </p:tgtEl>
                                      </p:cBhvr>
                                    </p:animEffect>
                                    <p:animScale>
                                      <p:cBhvr>
                                        <p:cTn id="12" dur="250" autoRev="1" fill="hold"/>
                                        <p:tgtEl>
                                          <p:spTgt spid="205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C94F61A-46C1-B831-7EC4-687DF1C757C5}"/>
              </a:ext>
            </a:extLst>
          </p:cNvPr>
          <p:cNvSpPr>
            <a:spLocks noGrp="1"/>
          </p:cNvSpPr>
          <p:nvPr>
            <p:ph type="body" sz="quarter" idx="10"/>
          </p:nvPr>
        </p:nvSpPr>
        <p:spPr>
          <a:xfrm>
            <a:off x="1490680" y="4699159"/>
            <a:ext cx="9380882" cy="1027475"/>
          </a:xfrm>
        </p:spPr>
        <p:txBody>
          <a:bodyPr>
            <a:normAutofit fontScale="85000" lnSpcReduction="10000"/>
          </a:bodyPr>
          <a:lstStyle/>
          <a:p>
            <a:r>
              <a:rPr lang="en-US" b="0" i="0" dirty="0">
                <a:solidFill>
                  <a:srgbClr val="FFFFFF"/>
                </a:solidFill>
                <a:effectLst/>
                <a:latin typeface="-apple-system"/>
              </a:rPr>
              <a:t>A full-body statue of Rabindranath Tagore in his middle age, by sculptor Kanak Kumar Pathak, at </a:t>
            </a:r>
            <a:r>
              <a:rPr lang="en-US" b="0" i="0" dirty="0" err="1">
                <a:solidFill>
                  <a:srgbClr val="FFFFFF"/>
                </a:solidFill>
                <a:effectLst/>
                <a:latin typeface="-apple-system"/>
              </a:rPr>
              <a:t>Patisar</a:t>
            </a:r>
            <a:r>
              <a:rPr lang="en-US" b="0" i="0" dirty="0">
                <a:solidFill>
                  <a:srgbClr val="FFFFFF"/>
                </a:solidFill>
                <a:effectLst/>
                <a:latin typeface="-apple-system"/>
              </a:rPr>
              <a:t> Kachari Bari premises, </a:t>
            </a:r>
            <a:r>
              <a:rPr lang="en-US" b="0" i="0" dirty="0" err="1">
                <a:solidFill>
                  <a:srgbClr val="FFFFFF"/>
                </a:solidFill>
                <a:effectLst/>
                <a:latin typeface="-apple-system"/>
              </a:rPr>
              <a:t>Atrai</a:t>
            </a:r>
            <a:r>
              <a:rPr lang="en-US" b="0" i="0" dirty="0">
                <a:solidFill>
                  <a:srgbClr val="FFFFFF"/>
                </a:solidFill>
                <a:effectLst/>
                <a:latin typeface="-apple-system"/>
              </a:rPr>
              <a:t>, </a:t>
            </a:r>
            <a:r>
              <a:rPr lang="en-US" b="0" i="0" dirty="0" err="1">
                <a:solidFill>
                  <a:srgbClr val="FFFFFF"/>
                </a:solidFill>
                <a:effectLst/>
                <a:latin typeface="-apple-system"/>
              </a:rPr>
              <a:t>Naogaon</a:t>
            </a:r>
            <a:r>
              <a:rPr lang="en-US" b="0" i="0" dirty="0">
                <a:solidFill>
                  <a:srgbClr val="FFFFFF"/>
                </a:solidFill>
                <a:effectLst/>
                <a:latin typeface="-apple-system"/>
              </a:rPr>
              <a:t>.</a:t>
            </a:r>
            <a:endParaRPr lang="en-US" dirty="0"/>
          </a:p>
        </p:txBody>
      </p:sp>
      <p:pic>
        <p:nvPicPr>
          <p:cNvPr id="4098" name="Picture 2">
            <a:extLst>
              <a:ext uri="{FF2B5EF4-FFF2-40B4-BE49-F238E27FC236}">
                <a16:creationId xmlns:a16="http://schemas.microsoft.com/office/drawing/2014/main" id="{9791D16C-6331-8995-1DBB-C3611F7CC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6788" y="935220"/>
            <a:ext cx="5847891" cy="3891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54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p:txBody>
          <a:bodyPr/>
          <a:lstStyle/>
          <a:p>
            <a:r>
              <a:rPr lang="en-US" sz="1600" b="0" i="0" dirty="0">
                <a:solidFill>
                  <a:srgbClr val="FFFFFF"/>
                </a:solidFill>
                <a:effectLst/>
                <a:latin typeface="-apple-system"/>
              </a:rPr>
              <a:t>The </a:t>
            </a:r>
            <a:r>
              <a:rPr lang="en-US" sz="1600" b="0" i="0" dirty="0" err="1">
                <a:solidFill>
                  <a:srgbClr val="FFFFFF"/>
                </a:solidFill>
                <a:effectLst/>
                <a:latin typeface="-apple-system"/>
              </a:rPr>
              <a:t>Patisar</a:t>
            </a:r>
            <a:r>
              <a:rPr lang="en-US" sz="1600" b="0" i="0" dirty="0">
                <a:solidFill>
                  <a:srgbClr val="FFFFFF"/>
                </a:solidFill>
                <a:effectLst/>
                <a:latin typeface="-apple-system"/>
              </a:rPr>
              <a:t> Rabindra Kachari Bari in </a:t>
            </a:r>
            <a:r>
              <a:rPr lang="en-US" sz="1600" b="0" i="0" dirty="0" err="1">
                <a:solidFill>
                  <a:srgbClr val="FFFFFF"/>
                </a:solidFill>
                <a:effectLst/>
                <a:latin typeface="-apple-system"/>
              </a:rPr>
              <a:t>Atrai</a:t>
            </a:r>
            <a:r>
              <a:rPr lang="en-US" sz="1600" b="0" i="0" dirty="0">
                <a:solidFill>
                  <a:srgbClr val="FFFFFF"/>
                </a:solidFill>
                <a:effectLst/>
                <a:latin typeface="-apple-system"/>
              </a:rPr>
              <a:t> Upazila of </a:t>
            </a:r>
            <a:r>
              <a:rPr lang="en-US" sz="1600" b="0" i="0" dirty="0" err="1">
                <a:solidFill>
                  <a:srgbClr val="FFFFFF"/>
                </a:solidFill>
                <a:effectLst/>
                <a:latin typeface="-apple-system"/>
              </a:rPr>
              <a:t>Naogaon</a:t>
            </a:r>
            <a:r>
              <a:rPr lang="en-US" sz="1600" b="0" i="0" dirty="0">
                <a:solidFill>
                  <a:srgbClr val="FFFFFF"/>
                </a:solidFill>
                <a:effectLst/>
                <a:latin typeface="-apple-system"/>
              </a:rPr>
              <a:t> district served as the official headquarters for Rabindranath Tagore’s </a:t>
            </a:r>
            <a:r>
              <a:rPr lang="en-US" sz="1600" b="0" i="0" dirty="0" err="1">
                <a:solidFill>
                  <a:srgbClr val="FFFFFF"/>
                </a:solidFill>
                <a:effectLst/>
                <a:latin typeface="-apple-system"/>
              </a:rPr>
              <a:t>Kaligram</a:t>
            </a:r>
            <a:r>
              <a:rPr lang="en-US" sz="1600" b="0" i="0" dirty="0">
                <a:solidFill>
                  <a:srgbClr val="FFFFFF"/>
                </a:solidFill>
                <a:effectLst/>
                <a:latin typeface="-apple-system"/>
              </a:rPr>
              <a:t> zamindari estate. Here, Tagore’s officials would collect taxes, manage land records, and oversee various administrative tasks</a:t>
            </a:r>
            <a:endParaRPr lang="en-US" sz="1600" dirty="0"/>
          </a:p>
        </p:txBody>
      </p:sp>
      <p:pic>
        <p:nvPicPr>
          <p:cNvPr id="18" name="Content Placeholder 17">
            <a:extLst>
              <a:ext uri="{FF2B5EF4-FFF2-40B4-BE49-F238E27FC236}">
                <a16:creationId xmlns:a16="http://schemas.microsoft.com/office/drawing/2014/main" id="{2E7CC4DB-FC7E-93A3-B6DE-85EA5A59F547}"/>
              </a:ext>
            </a:extLst>
          </p:cNvPr>
          <p:cNvPicPr>
            <a:picLocks noGrp="1" noChangeAspect="1"/>
          </p:cNvPicPr>
          <p:nvPr>
            <p:ph sz="quarter" idx="18"/>
          </p:nvPr>
        </p:nvPicPr>
        <p:blipFill>
          <a:blip r:embed="rId3"/>
          <a:stretch>
            <a:fillRect/>
          </a:stretch>
        </p:blipFill>
        <p:spPr>
          <a:xfrm>
            <a:off x="2676677" y="71845"/>
            <a:ext cx="6838646" cy="4559098"/>
          </a:xfrm>
          <a:prstGeom prst="rect">
            <a:avLst/>
          </a:prstGeom>
        </p:spPr>
      </p:pic>
      <p:sp>
        <p:nvSpPr>
          <p:cNvPr id="17" name="AutoShape 8">
            <a:extLst>
              <a:ext uri="{FF2B5EF4-FFF2-40B4-BE49-F238E27FC236}">
                <a16:creationId xmlns:a16="http://schemas.microsoft.com/office/drawing/2014/main" id="{E6D6AB95-E515-B039-2BEA-328D0A5AB27C}"/>
              </a:ext>
            </a:extLst>
          </p:cNvPr>
          <p:cNvSpPr>
            <a:spLocks noChangeAspect="1" noChangeArrowheads="1"/>
          </p:cNvSpPr>
          <p:nvPr/>
        </p:nvSpPr>
        <p:spPr bwMode="auto">
          <a:xfrm>
            <a:off x="2788921" y="121921"/>
            <a:ext cx="3459480" cy="3459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3070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080DE-0A87-F3BE-3EF0-FF1B11B8B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341554-22E4-359B-B1CF-AB87EDB941F4}"/>
              </a:ext>
            </a:extLst>
          </p:cNvPr>
          <p:cNvSpPr>
            <a:spLocks noGrp="1"/>
          </p:cNvSpPr>
          <p:nvPr>
            <p:ph type="title"/>
          </p:nvPr>
        </p:nvSpPr>
        <p:spPr/>
        <p:txBody>
          <a:bodyPr/>
          <a:lstStyle/>
          <a:p>
            <a:r>
              <a:rPr lang="en-US" sz="2000" dirty="0"/>
              <a:t>The central temple of </a:t>
            </a:r>
            <a:r>
              <a:rPr lang="en-US" sz="2000" dirty="0" err="1"/>
              <a:t>Somapura</a:t>
            </a:r>
            <a:r>
              <a:rPr lang="en-US" sz="2000" dirty="0"/>
              <a:t> Mahavihara, </a:t>
            </a:r>
            <a:r>
              <a:rPr lang="en-US" sz="2000" dirty="0" err="1"/>
              <a:t>Naogaon</a:t>
            </a:r>
            <a:r>
              <a:rPr lang="en-US" sz="2000" dirty="0"/>
              <a:t> district's renowned archaeological monument, also known to locals as </a:t>
            </a:r>
            <a:r>
              <a:rPr lang="en-US" sz="2000" dirty="0" err="1"/>
              <a:t>Paharpur</a:t>
            </a:r>
            <a:r>
              <a:rPr lang="en-US" sz="2000" dirty="0"/>
              <a:t> Bihar. It's a UNESCO World Heritage site.</a:t>
            </a:r>
          </a:p>
        </p:txBody>
      </p:sp>
      <p:sp>
        <p:nvSpPr>
          <p:cNvPr id="17" name="AutoShape 8">
            <a:extLst>
              <a:ext uri="{FF2B5EF4-FFF2-40B4-BE49-F238E27FC236}">
                <a16:creationId xmlns:a16="http://schemas.microsoft.com/office/drawing/2014/main" id="{91CCD26E-D624-F3F5-A4A6-83E413D90CBE}"/>
              </a:ext>
            </a:extLst>
          </p:cNvPr>
          <p:cNvSpPr>
            <a:spLocks noChangeAspect="1" noChangeArrowheads="1"/>
          </p:cNvSpPr>
          <p:nvPr/>
        </p:nvSpPr>
        <p:spPr bwMode="auto">
          <a:xfrm>
            <a:off x="2788921" y="121921"/>
            <a:ext cx="3459480" cy="3459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Content Placeholder 8">
            <a:extLst>
              <a:ext uri="{FF2B5EF4-FFF2-40B4-BE49-F238E27FC236}">
                <a16:creationId xmlns:a16="http://schemas.microsoft.com/office/drawing/2014/main" id="{6BB70E7B-121F-FBF9-1992-344BEB3530EA}"/>
              </a:ext>
            </a:extLst>
          </p:cNvPr>
          <p:cNvPicPr>
            <a:picLocks noGrp="1" noChangeAspect="1"/>
          </p:cNvPicPr>
          <p:nvPr>
            <p:ph sz="quarter" idx="18"/>
          </p:nvPr>
        </p:nvPicPr>
        <p:blipFill>
          <a:blip r:embed="rId3"/>
          <a:stretch>
            <a:fillRect/>
          </a:stretch>
        </p:blipFill>
        <p:spPr>
          <a:xfrm>
            <a:off x="1660617" y="0"/>
            <a:ext cx="8201840" cy="4750593"/>
          </a:xfrm>
          <a:prstGeom prst="rect">
            <a:avLst/>
          </a:prstGeom>
        </p:spPr>
      </p:pic>
    </p:spTree>
    <p:extLst>
      <p:ext uri="{BB962C8B-B14F-4D97-AF65-F5344CB8AC3E}">
        <p14:creationId xmlns:p14="http://schemas.microsoft.com/office/powerpoint/2010/main" val="49368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nodeType="clickEffect">
                                  <p:stCondLst>
                                    <p:cond delay="0"/>
                                  </p:stCondLst>
                                  <p:childTnLst>
                                    <p:animClr clrSpc="hsl" dir="cw">
                                      <p:cBhvr override="childStyle">
                                        <p:cTn id="6" dur="500" fill="hold"/>
                                        <p:tgtEl>
                                          <p:spTgt spid="9"/>
                                        </p:tgtEl>
                                        <p:attrNameLst>
                                          <p:attrName>style.color</p:attrName>
                                        </p:attrNameLst>
                                      </p:cBhvr>
                                      <p:by>
                                        <p:hsl h="7200000" s="0" l="0"/>
                                      </p:by>
                                    </p:animClr>
                                    <p:animClr clrSpc="hsl" dir="cw">
                                      <p:cBhvr>
                                        <p:cTn id="7" dur="500" fill="hold"/>
                                        <p:tgtEl>
                                          <p:spTgt spid="9"/>
                                        </p:tgtEl>
                                        <p:attrNameLst>
                                          <p:attrName>fillcolor</p:attrName>
                                        </p:attrNameLst>
                                      </p:cBhvr>
                                      <p:by>
                                        <p:hsl h="7200000" s="0" l="0"/>
                                      </p:by>
                                    </p:animClr>
                                    <p:animClr clrSpc="hsl" dir="cw">
                                      <p:cBhvr>
                                        <p:cTn id="8" dur="500" fill="hold"/>
                                        <p:tgtEl>
                                          <p:spTgt spid="9"/>
                                        </p:tgtEl>
                                        <p:attrNameLst>
                                          <p:attrName>stroke.color</p:attrName>
                                        </p:attrNameLst>
                                      </p:cBhvr>
                                      <p:by>
                                        <p:hsl h="7200000" s="0" l="0"/>
                                      </p:by>
                                    </p:animClr>
                                    <p:set>
                                      <p:cBhvr>
                                        <p:cTn id="9" dur="500" fill="hold"/>
                                        <p:tgtEl>
                                          <p:spTgt spid="9"/>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1" presetClass="emph" presetSubtype="0" fill="hold" grpId="0" nodeType="clickEffect">
                                  <p:stCondLst>
                                    <p:cond delay="0"/>
                                  </p:stCondLst>
                                  <p:childTnLst>
                                    <p:animClr clrSpc="hsl" dir="cw">
                                      <p:cBhvr override="childStyle">
                                        <p:cTn id="13" dur="500" fill="hold"/>
                                        <p:tgtEl>
                                          <p:spTgt spid="2"/>
                                        </p:tgtEl>
                                        <p:attrNameLst>
                                          <p:attrName>style.color</p:attrName>
                                        </p:attrNameLst>
                                      </p:cBhvr>
                                      <p:by>
                                        <p:hsl h="7200000" s="0" l="0"/>
                                      </p:by>
                                    </p:animClr>
                                    <p:animClr clrSpc="hsl" dir="cw">
                                      <p:cBhvr>
                                        <p:cTn id="14" dur="500" fill="hold"/>
                                        <p:tgtEl>
                                          <p:spTgt spid="2"/>
                                        </p:tgtEl>
                                        <p:attrNameLst>
                                          <p:attrName>fillcolor</p:attrName>
                                        </p:attrNameLst>
                                      </p:cBhvr>
                                      <p:by>
                                        <p:hsl h="7200000" s="0" l="0"/>
                                      </p:by>
                                    </p:animClr>
                                    <p:animClr clrSpc="hsl" dir="cw">
                                      <p:cBhvr>
                                        <p:cTn id="15" dur="500" fill="hold"/>
                                        <p:tgtEl>
                                          <p:spTgt spid="2"/>
                                        </p:tgtEl>
                                        <p:attrNameLst>
                                          <p:attrName>stroke.color</p:attrName>
                                        </p:attrNameLst>
                                      </p:cBhvr>
                                      <p:by>
                                        <p:hsl h="7200000" s="0" l="0"/>
                                      </p:by>
                                    </p:animClr>
                                    <p:set>
                                      <p:cBhvr>
                                        <p:cTn id="16" dur="5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p:txBody>
          <a:bodyPr/>
          <a:lstStyle/>
          <a:p>
            <a:r>
              <a:rPr lang="en-US" sz="2400" dirty="0" err="1"/>
              <a:t>Kusumba</a:t>
            </a:r>
            <a:r>
              <a:rPr lang="en-US" sz="2400" dirty="0"/>
              <a:t> Mosque, the second most important historical site in </a:t>
            </a:r>
            <a:r>
              <a:rPr lang="en-US" sz="2400" dirty="0" err="1"/>
              <a:t>Naogaon</a:t>
            </a:r>
            <a:r>
              <a:rPr lang="en-US" sz="2400" dirty="0"/>
              <a:t> district.</a:t>
            </a:r>
            <a:endParaRPr lang="en-US" sz="2000" dirty="0"/>
          </a:p>
        </p:txBody>
      </p:sp>
      <p:pic>
        <p:nvPicPr>
          <p:cNvPr id="6" name="Content Placeholder 5">
            <a:extLst>
              <a:ext uri="{FF2B5EF4-FFF2-40B4-BE49-F238E27FC236}">
                <a16:creationId xmlns:a16="http://schemas.microsoft.com/office/drawing/2014/main" id="{A0693CEA-5B19-233D-9E50-B22158B5BD6E}"/>
              </a:ext>
            </a:extLst>
          </p:cNvPr>
          <p:cNvPicPr>
            <a:picLocks noGrp="1" noChangeAspect="1"/>
          </p:cNvPicPr>
          <p:nvPr>
            <p:ph sz="quarter" idx="18"/>
          </p:nvPr>
        </p:nvPicPr>
        <p:blipFill>
          <a:blip r:embed="rId3"/>
          <a:stretch>
            <a:fillRect/>
          </a:stretch>
        </p:blipFill>
        <p:spPr>
          <a:xfrm>
            <a:off x="1759893" y="2309948"/>
            <a:ext cx="7344919" cy="4439946"/>
          </a:xfrm>
          <a:prstGeom prst="rect">
            <a:avLst/>
          </a:prstGeom>
        </p:spPr>
      </p:pic>
    </p:spTree>
    <p:extLst>
      <p:ext uri="{BB962C8B-B14F-4D97-AF65-F5344CB8AC3E}">
        <p14:creationId xmlns:p14="http://schemas.microsoft.com/office/powerpoint/2010/main" val="222563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2"/>
                                        </p:tgtEl>
                                        <p:attrNameLst>
                                          <p:attrName>style.opacity</p:attrName>
                                        </p:attrNameLst>
                                      </p:cBhvr>
                                      <p:to>
                                        <p:strVal val="0.5"/>
                                      </p:to>
                                    </p:set>
                                    <p:animEffect filter="image" prLst="opacity: 0.5">
                                      <p:cBhvr rctx="IE">
                                        <p:cTn id="7" dur="indefinite"/>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6"/>
                                        </p:tgtEl>
                                        <p:attrNameLst>
                                          <p:attrName>style.opacity</p:attrName>
                                        </p:attrNameLst>
                                      </p:cBhvr>
                                      <p:to>
                                        <p:strVal val="0.5"/>
                                      </p:to>
                                    </p:set>
                                    <p:animEffect filter="image" prLst="opacity: 0.5">
                                      <p:cBhvr rctx="IE">
                                        <p:cTn id="12"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F36CB81-A037-44A8-88EB-C0C0F17FD4B1}">
  <ds:schemaRefs>
    <ds:schemaRef ds:uri="http://schemas.microsoft.com/sharepoint/v3/contenttype/forms"/>
  </ds:schemaRefs>
</ds:datastoreItem>
</file>

<file path=customXml/itemProps2.xml><?xml version="1.0" encoding="utf-8"?>
<ds:datastoreItem xmlns:ds="http://schemas.openxmlformats.org/officeDocument/2006/customXml" ds:itemID="{2C1AA24C-4CA6-40FF-8947-DA1F6F4745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7FF477C-132F-44F8-8C56-EBFF95FAF9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{FB51123C-5C31-4392-A70A-7CB5734CB863}tf56000440_win32</Template>
  <TotalTime>55</TotalTime>
  <Words>375</Words>
  <Application>Microsoft Office PowerPoint</Application>
  <PresentationFormat>Widescreen</PresentationFormat>
  <Paragraphs>46</Paragraphs>
  <Slides>11</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11</vt:i4>
      </vt:variant>
      <vt:variant>
        <vt:lpstr>Custom Shows</vt:lpstr>
      </vt:variant>
      <vt:variant>
        <vt:i4>1</vt:i4>
      </vt:variant>
    </vt:vector>
  </HeadingPairs>
  <TitlesOfParts>
    <vt:vector size="19" baseType="lpstr">
      <vt:lpstr>-apple-system</vt:lpstr>
      <vt:lpstr>Meiryo</vt:lpstr>
      <vt:lpstr>Arial</vt:lpstr>
      <vt:lpstr>Calibri</vt:lpstr>
      <vt:lpstr>Corbel</vt:lpstr>
      <vt:lpstr>Wingdings</vt:lpstr>
      <vt:lpstr>ShojiVTI</vt:lpstr>
      <vt:lpstr>Basic Presentation about my hometown</vt:lpstr>
      <vt:lpstr>Naogaon City</vt:lpstr>
      <vt:lpstr>Most historical place called paharpur</vt:lpstr>
      <vt:lpstr>Some historical places</vt:lpstr>
      <vt:lpstr>Naogaon Medical College</vt:lpstr>
      <vt:lpstr>PowerPoint Presentation</vt:lpstr>
      <vt:lpstr>The Patisar Rabindra Kachari Bari in Atrai Upazila of Naogaon district served as the official headquarters for Rabindranath Tagore’s Kaligram zamindari estate. Here, Tagore’s officials would collect taxes, manage land records, and oversee various administrative tasks</vt:lpstr>
      <vt:lpstr>The central temple of Somapura Mahavihara, Naogaon district's renowned archaeological monument, also known to locals as Paharpur Bihar. It's a UNESCO World Heritage site.</vt:lpstr>
      <vt:lpstr>Kusumba Mosque, the second most important historical site in Naogaon district.</vt:lpstr>
      <vt:lpstr>Naogaon Govt. College</vt:lpstr>
      <vt:lpstr>Naogaon Govt. College</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Barmon Bhagyasree</dc:creator>
  <cp:lastModifiedBy>Barmon Bhagyasree</cp:lastModifiedBy>
  <cp:revision>3</cp:revision>
  <dcterms:created xsi:type="dcterms:W3CDTF">2024-11-29T07:48:30Z</dcterms:created>
  <dcterms:modified xsi:type="dcterms:W3CDTF">2024-11-29T08:44:52Z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